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6.xml" ContentType="application/vnd.openxmlformats-officedocument.theme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7.xml" ContentType="application/vnd.openxmlformats-officedocument.theme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heme/themeOverride1.xml" ContentType="application/vnd.openxmlformats-officedocument.themeOverride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heme/themeOverride2.xml" ContentType="application/vnd.openxmlformats-officedocument.themeOverride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notesSlides/notesSlide1.xml" ContentType="application/vnd.openxmlformats-officedocument.presentationml.notesSlide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notesSlides/notesSlide2.xml" ContentType="application/vnd.openxmlformats-officedocument.presentationml.notesSlide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notesSlides/notesSlide3.xml" ContentType="application/vnd.openxmlformats-officedocument.presentationml.notesSlide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05" r:id="rId2"/>
    <p:sldMasterId id="2147483724" r:id="rId3"/>
    <p:sldMasterId id="2147483743" r:id="rId4"/>
    <p:sldMasterId id="2147483762" r:id="rId5"/>
    <p:sldMasterId id="2147483800" r:id="rId6"/>
    <p:sldMasterId id="2147483838" r:id="rId7"/>
  </p:sldMasterIdLst>
  <p:notesMasterIdLst>
    <p:notesMasterId r:id="rId20"/>
  </p:notesMasterIdLst>
  <p:handoutMasterIdLst>
    <p:handoutMasterId r:id="rId21"/>
  </p:handoutMasterIdLst>
  <p:sldIdLst>
    <p:sldId id="311" r:id="rId8"/>
    <p:sldId id="268" r:id="rId9"/>
    <p:sldId id="287" r:id="rId10"/>
    <p:sldId id="275" r:id="rId11"/>
    <p:sldId id="291" r:id="rId12"/>
    <p:sldId id="288" r:id="rId13"/>
    <p:sldId id="292" r:id="rId14"/>
    <p:sldId id="294" r:id="rId15"/>
    <p:sldId id="293" r:id="rId16"/>
    <p:sldId id="313" r:id="rId17"/>
    <p:sldId id="312" r:id="rId18"/>
    <p:sldId id="306" r:id="rId19"/>
  </p:sldIdLst>
  <p:sldSz cx="12192000" cy="6858000"/>
  <p:notesSz cx="6858000" cy="9144000"/>
  <p:embeddedFontLst>
    <p:embeddedFont>
      <p:font typeface="穿越人海手写体" panose="02010600030101010101" charset="-122"/>
      <p:regular r:id="rId22"/>
    </p:embeddedFont>
    <p:embeddedFont>
      <p:font typeface="方正公文小标宋" panose="02010600030101010101" charset="-122"/>
      <p:regular r:id="rId23"/>
    </p:embeddedFont>
    <p:embeddedFont>
      <p:font typeface="汉仪尚巍手书简" panose="02010600030101010101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Viner Hand ITC" panose="03070502030502020203" pitchFamily="66" charset="0"/>
      <p:regular r:id="rId29"/>
    </p:embeddedFont>
    <p:embeddedFont>
      <p:font typeface="方正舒体" panose="02010601030101010101" pitchFamily="2" charset="-122"/>
      <p:regular r:id="rId30"/>
    </p:embeddedFont>
    <p:embeddedFont>
      <p:font typeface="华文隶书" panose="02010800040101010101" pitchFamily="2" charset="-122"/>
      <p:regular r:id="rId31"/>
    </p:embeddedFont>
    <p:embeddedFont>
      <p:font typeface="隶书" panose="02010509060101010101" pitchFamily="49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gs" Target="tags/tag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871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489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2.emf"/><Relationship Id="rId5" Type="http://schemas.openxmlformats.org/officeDocument/2006/relationships/tags" Target="../tags/tag12.xml"/><Relationship Id="rId10" Type="http://schemas.openxmlformats.org/officeDocument/2006/relationships/image" Target="../media/image1.jpeg"/><Relationship Id="rId4" Type="http://schemas.openxmlformats.org/officeDocument/2006/relationships/tags" Target="../tags/tag11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0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862.xml"/><Relationship Id="rId7" Type="http://schemas.openxmlformats.org/officeDocument/2006/relationships/image" Target="../media/image29.png"/><Relationship Id="rId2" Type="http://schemas.openxmlformats.org/officeDocument/2006/relationships/tags" Target="../tags/tag861.xml"/><Relationship Id="rId1" Type="http://schemas.openxmlformats.org/officeDocument/2006/relationships/tags" Target="../tags/tag86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864.xml"/><Relationship Id="rId4" Type="http://schemas.openxmlformats.org/officeDocument/2006/relationships/tags" Target="../tags/tag863.xml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tags" Target="../tags/tag872.xml"/><Relationship Id="rId13" Type="http://schemas.openxmlformats.org/officeDocument/2006/relationships/image" Target="../media/image33.png"/><Relationship Id="rId3" Type="http://schemas.openxmlformats.org/officeDocument/2006/relationships/tags" Target="../tags/tag867.xml"/><Relationship Id="rId7" Type="http://schemas.openxmlformats.org/officeDocument/2006/relationships/tags" Target="../tags/tag871.xml"/><Relationship Id="rId12" Type="http://schemas.openxmlformats.org/officeDocument/2006/relationships/image" Target="../media/image26.png"/><Relationship Id="rId2" Type="http://schemas.openxmlformats.org/officeDocument/2006/relationships/tags" Target="../tags/tag866.xml"/><Relationship Id="rId1" Type="http://schemas.openxmlformats.org/officeDocument/2006/relationships/tags" Target="../tags/tag865.xml"/><Relationship Id="rId6" Type="http://schemas.openxmlformats.org/officeDocument/2006/relationships/tags" Target="../tags/tag870.xml"/><Relationship Id="rId11" Type="http://schemas.openxmlformats.org/officeDocument/2006/relationships/slideMaster" Target="../slideMasters/slideMaster6.xml"/><Relationship Id="rId5" Type="http://schemas.openxmlformats.org/officeDocument/2006/relationships/tags" Target="../tags/tag869.xml"/><Relationship Id="rId10" Type="http://schemas.openxmlformats.org/officeDocument/2006/relationships/tags" Target="../tags/tag874.xml"/><Relationship Id="rId4" Type="http://schemas.openxmlformats.org/officeDocument/2006/relationships/tags" Target="../tags/tag868.xml"/><Relationship Id="rId9" Type="http://schemas.openxmlformats.org/officeDocument/2006/relationships/tags" Target="../tags/tag87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877.xml"/><Relationship Id="rId7" Type="http://schemas.openxmlformats.org/officeDocument/2006/relationships/image" Target="../media/image34.png"/><Relationship Id="rId2" Type="http://schemas.openxmlformats.org/officeDocument/2006/relationships/tags" Target="../tags/tag876.xml"/><Relationship Id="rId1" Type="http://schemas.openxmlformats.org/officeDocument/2006/relationships/tags" Target="../tags/tag87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879.xml"/><Relationship Id="rId4" Type="http://schemas.openxmlformats.org/officeDocument/2006/relationships/tags" Target="../tags/tag878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tags" Target="../tags/tag887.xml"/><Relationship Id="rId3" Type="http://schemas.openxmlformats.org/officeDocument/2006/relationships/tags" Target="../tags/tag882.xml"/><Relationship Id="rId7" Type="http://schemas.openxmlformats.org/officeDocument/2006/relationships/tags" Target="../tags/tag886.xml"/><Relationship Id="rId2" Type="http://schemas.openxmlformats.org/officeDocument/2006/relationships/tags" Target="../tags/tag881.xml"/><Relationship Id="rId1" Type="http://schemas.openxmlformats.org/officeDocument/2006/relationships/tags" Target="../tags/tag880.xml"/><Relationship Id="rId6" Type="http://schemas.openxmlformats.org/officeDocument/2006/relationships/tags" Target="../tags/tag885.xml"/><Relationship Id="rId11" Type="http://schemas.openxmlformats.org/officeDocument/2006/relationships/image" Target="../media/image34.png"/><Relationship Id="rId5" Type="http://schemas.openxmlformats.org/officeDocument/2006/relationships/tags" Target="../tags/tag884.xml"/><Relationship Id="rId10" Type="http://schemas.openxmlformats.org/officeDocument/2006/relationships/image" Target="../media/image26.png"/><Relationship Id="rId4" Type="http://schemas.openxmlformats.org/officeDocument/2006/relationships/tags" Target="../tags/tag883.xml"/><Relationship Id="rId9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tags" Target="../tags/tag895.xml"/><Relationship Id="rId3" Type="http://schemas.openxmlformats.org/officeDocument/2006/relationships/tags" Target="../tags/tag890.xml"/><Relationship Id="rId7" Type="http://schemas.openxmlformats.org/officeDocument/2006/relationships/tags" Target="../tags/tag894.xml"/><Relationship Id="rId12" Type="http://schemas.openxmlformats.org/officeDocument/2006/relationships/image" Target="../media/image34.png"/><Relationship Id="rId2" Type="http://schemas.openxmlformats.org/officeDocument/2006/relationships/tags" Target="../tags/tag889.xml"/><Relationship Id="rId1" Type="http://schemas.openxmlformats.org/officeDocument/2006/relationships/tags" Target="../tags/tag888.xml"/><Relationship Id="rId6" Type="http://schemas.openxmlformats.org/officeDocument/2006/relationships/tags" Target="../tags/tag893.xml"/><Relationship Id="rId11" Type="http://schemas.openxmlformats.org/officeDocument/2006/relationships/image" Target="../media/image26.png"/><Relationship Id="rId5" Type="http://schemas.openxmlformats.org/officeDocument/2006/relationships/tags" Target="../tags/tag892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891.xml"/><Relationship Id="rId9" Type="http://schemas.openxmlformats.org/officeDocument/2006/relationships/tags" Target="../tags/tag896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tags" Target="../tags/tag904.xml"/><Relationship Id="rId3" Type="http://schemas.openxmlformats.org/officeDocument/2006/relationships/tags" Target="../tags/tag899.xml"/><Relationship Id="rId7" Type="http://schemas.openxmlformats.org/officeDocument/2006/relationships/tags" Target="../tags/tag903.xml"/><Relationship Id="rId12" Type="http://schemas.openxmlformats.org/officeDocument/2006/relationships/image" Target="../media/image26.png"/><Relationship Id="rId2" Type="http://schemas.openxmlformats.org/officeDocument/2006/relationships/tags" Target="../tags/tag898.xml"/><Relationship Id="rId1" Type="http://schemas.openxmlformats.org/officeDocument/2006/relationships/tags" Target="../tags/tag897.xml"/><Relationship Id="rId6" Type="http://schemas.openxmlformats.org/officeDocument/2006/relationships/tags" Target="../tags/tag902.xml"/><Relationship Id="rId11" Type="http://schemas.openxmlformats.org/officeDocument/2006/relationships/image" Target="../media/image35.png"/><Relationship Id="rId5" Type="http://schemas.openxmlformats.org/officeDocument/2006/relationships/tags" Target="../tags/tag901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900.xml"/><Relationship Id="rId9" Type="http://schemas.openxmlformats.org/officeDocument/2006/relationships/tags" Target="../tags/tag90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tags" Target="../tags/tag913.xml"/><Relationship Id="rId3" Type="http://schemas.openxmlformats.org/officeDocument/2006/relationships/tags" Target="../tags/tag908.xml"/><Relationship Id="rId7" Type="http://schemas.openxmlformats.org/officeDocument/2006/relationships/tags" Target="../tags/tag912.xml"/><Relationship Id="rId12" Type="http://schemas.openxmlformats.org/officeDocument/2006/relationships/image" Target="../media/image35.png"/><Relationship Id="rId2" Type="http://schemas.openxmlformats.org/officeDocument/2006/relationships/tags" Target="../tags/tag907.xml"/><Relationship Id="rId1" Type="http://schemas.openxmlformats.org/officeDocument/2006/relationships/tags" Target="../tags/tag906.xml"/><Relationship Id="rId6" Type="http://schemas.openxmlformats.org/officeDocument/2006/relationships/tags" Target="../tags/tag911.xml"/><Relationship Id="rId11" Type="http://schemas.openxmlformats.org/officeDocument/2006/relationships/image" Target="../media/image36.png"/><Relationship Id="rId5" Type="http://schemas.openxmlformats.org/officeDocument/2006/relationships/tags" Target="../tags/tag910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909.xml"/><Relationship Id="rId9" Type="http://schemas.openxmlformats.org/officeDocument/2006/relationships/tags" Target="../tags/tag914.xml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tags" Target="../tags/tag922.xml"/><Relationship Id="rId13" Type="http://schemas.openxmlformats.org/officeDocument/2006/relationships/image" Target="../media/image34.png"/><Relationship Id="rId3" Type="http://schemas.openxmlformats.org/officeDocument/2006/relationships/tags" Target="../tags/tag917.xml"/><Relationship Id="rId7" Type="http://schemas.openxmlformats.org/officeDocument/2006/relationships/tags" Target="../tags/tag921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916.xml"/><Relationship Id="rId1" Type="http://schemas.openxmlformats.org/officeDocument/2006/relationships/tags" Target="../tags/tag915.xml"/><Relationship Id="rId6" Type="http://schemas.openxmlformats.org/officeDocument/2006/relationships/tags" Target="../tags/tag920.xml"/><Relationship Id="rId11" Type="http://schemas.openxmlformats.org/officeDocument/2006/relationships/tags" Target="../tags/tag925.xml"/><Relationship Id="rId5" Type="http://schemas.openxmlformats.org/officeDocument/2006/relationships/tags" Target="../tags/tag919.xml"/><Relationship Id="rId10" Type="http://schemas.openxmlformats.org/officeDocument/2006/relationships/tags" Target="../tags/tag924.xml"/><Relationship Id="rId4" Type="http://schemas.openxmlformats.org/officeDocument/2006/relationships/tags" Target="../tags/tag918.xml"/><Relationship Id="rId9" Type="http://schemas.openxmlformats.org/officeDocument/2006/relationships/tags" Target="../tags/tag923.xml"/><Relationship Id="rId14" Type="http://schemas.openxmlformats.org/officeDocument/2006/relationships/image" Target="../media/image37.png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tags" Target="../tags/tag933.xml"/><Relationship Id="rId13" Type="http://schemas.openxmlformats.org/officeDocument/2006/relationships/image" Target="../media/image33.png"/><Relationship Id="rId3" Type="http://schemas.openxmlformats.org/officeDocument/2006/relationships/tags" Target="../tags/tag928.xml"/><Relationship Id="rId7" Type="http://schemas.openxmlformats.org/officeDocument/2006/relationships/tags" Target="../tags/tag932.xml"/><Relationship Id="rId12" Type="http://schemas.openxmlformats.org/officeDocument/2006/relationships/image" Target="../media/image35.png"/><Relationship Id="rId2" Type="http://schemas.openxmlformats.org/officeDocument/2006/relationships/tags" Target="../tags/tag927.xml"/><Relationship Id="rId1" Type="http://schemas.openxmlformats.org/officeDocument/2006/relationships/tags" Target="../tags/tag926.xml"/><Relationship Id="rId6" Type="http://schemas.openxmlformats.org/officeDocument/2006/relationships/tags" Target="../tags/tag931.xml"/><Relationship Id="rId11" Type="http://schemas.openxmlformats.org/officeDocument/2006/relationships/image" Target="../media/image26.png"/><Relationship Id="rId5" Type="http://schemas.openxmlformats.org/officeDocument/2006/relationships/tags" Target="../tags/tag930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929.xml"/><Relationship Id="rId9" Type="http://schemas.openxmlformats.org/officeDocument/2006/relationships/tags" Target="../tags/tag934.xml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tags" Target="../tags/tag948.xml"/><Relationship Id="rId13" Type="http://schemas.openxmlformats.org/officeDocument/2006/relationships/tags" Target="../tags/tag953.xml"/><Relationship Id="rId3" Type="http://schemas.openxmlformats.org/officeDocument/2006/relationships/tags" Target="../tags/tag943.xml"/><Relationship Id="rId7" Type="http://schemas.openxmlformats.org/officeDocument/2006/relationships/tags" Target="../tags/tag947.xml"/><Relationship Id="rId12" Type="http://schemas.openxmlformats.org/officeDocument/2006/relationships/tags" Target="../tags/tag952.xml"/><Relationship Id="rId2" Type="http://schemas.openxmlformats.org/officeDocument/2006/relationships/tags" Target="../tags/tag942.xml"/><Relationship Id="rId16" Type="http://schemas.openxmlformats.org/officeDocument/2006/relationships/slideMaster" Target="../slideMasters/slideMaster7.xml"/><Relationship Id="rId1" Type="http://schemas.openxmlformats.org/officeDocument/2006/relationships/tags" Target="../tags/tag941.xml"/><Relationship Id="rId6" Type="http://schemas.openxmlformats.org/officeDocument/2006/relationships/tags" Target="../tags/tag946.xml"/><Relationship Id="rId11" Type="http://schemas.openxmlformats.org/officeDocument/2006/relationships/tags" Target="../tags/tag951.xml"/><Relationship Id="rId5" Type="http://schemas.openxmlformats.org/officeDocument/2006/relationships/tags" Target="../tags/tag945.xml"/><Relationship Id="rId15" Type="http://schemas.openxmlformats.org/officeDocument/2006/relationships/tags" Target="../tags/tag955.xml"/><Relationship Id="rId10" Type="http://schemas.openxmlformats.org/officeDocument/2006/relationships/tags" Target="../tags/tag950.xml"/><Relationship Id="rId4" Type="http://schemas.openxmlformats.org/officeDocument/2006/relationships/tags" Target="../tags/tag944.xml"/><Relationship Id="rId9" Type="http://schemas.openxmlformats.org/officeDocument/2006/relationships/tags" Target="../tags/tag949.xml"/><Relationship Id="rId14" Type="http://schemas.openxmlformats.org/officeDocument/2006/relationships/tags" Target="../tags/tag95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2.emf"/><Relationship Id="rId5" Type="http://schemas.openxmlformats.org/officeDocument/2006/relationships/tags" Target="../tags/tag65.xml"/><Relationship Id="rId10" Type="http://schemas.openxmlformats.org/officeDocument/2006/relationships/image" Target="../media/image1.jpeg"/><Relationship Id="rId4" Type="http://schemas.openxmlformats.org/officeDocument/2006/relationships/tags" Target="../tags/tag64.xml"/><Relationship Id="rId9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tags" Target="../tags/tag963.xml"/><Relationship Id="rId3" Type="http://schemas.openxmlformats.org/officeDocument/2006/relationships/tags" Target="../tags/tag958.xml"/><Relationship Id="rId7" Type="http://schemas.openxmlformats.org/officeDocument/2006/relationships/tags" Target="../tags/tag962.xml"/><Relationship Id="rId2" Type="http://schemas.openxmlformats.org/officeDocument/2006/relationships/tags" Target="../tags/tag957.xml"/><Relationship Id="rId1" Type="http://schemas.openxmlformats.org/officeDocument/2006/relationships/tags" Target="../tags/tag956.xml"/><Relationship Id="rId6" Type="http://schemas.openxmlformats.org/officeDocument/2006/relationships/tags" Target="../tags/tag961.xml"/><Relationship Id="rId5" Type="http://schemas.openxmlformats.org/officeDocument/2006/relationships/tags" Target="../tags/tag960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959.xml"/><Relationship Id="rId9" Type="http://schemas.openxmlformats.org/officeDocument/2006/relationships/tags" Target="../tags/tag964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tags" Target="../tags/tag972.xml"/><Relationship Id="rId3" Type="http://schemas.openxmlformats.org/officeDocument/2006/relationships/tags" Target="../tags/tag967.xml"/><Relationship Id="rId7" Type="http://schemas.openxmlformats.org/officeDocument/2006/relationships/tags" Target="../tags/tag971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966.xml"/><Relationship Id="rId1" Type="http://schemas.openxmlformats.org/officeDocument/2006/relationships/tags" Target="../tags/tag965.xml"/><Relationship Id="rId6" Type="http://schemas.openxmlformats.org/officeDocument/2006/relationships/tags" Target="../tags/tag970.xml"/><Relationship Id="rId11" Type="http://schemas.openxmlformats.org/officeDocument/2006/relationships/tags" Target="../tags/tag975.xml"/><Relationship Id="rId5" Type="http://schemas.openxmlformats.org/officeDocument/2006/relationships/tags" Target="../tags/tag969.xml"/><Relationship Id="rId10" Type="http://schemas.openxmlformats.org/officeDocument/2006/relationships/tags" Target="../tags/tag974.xml"/><Relationship Id="rId4" Type="http://schemas.openxmlformats.org/officeDocument/2006/relationships/tags" Target="../tags/tag968.xml"/><Relationship Id="rId9" Type="http://schemas.openxmlformats.org/officeDocument/2006/relationships/tags" Target="../tags/tag973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tags" Target="../tags/tag983.xml"/><Relationship Id="rId3" Type="http://schemas.openxmlformats.org/officeDocument/2006/relationships/tags" Target="../tags/tag978.xml"/><Relationship Id="rId7" Type="http://schemas.openxmlformats.org/officeDocument/2006/relationships/tags" Target="../tags/tag982.xml"/><Relationship Id="rId2" Type="http://schemas.openxmlformats.org/officeDocument/2006/relationships/tags" Target="../tags/tag977.xml"/><Relationship Id="rId1" Type="http://schemas.openxmlformats.org/officeDocument/2006/relationships/tags" Target="../tags/tag976.xml"/><Relationship Id="rId6" Type="http://schemas.openxmlformats.org/officeDocument/2006/relationships/tags" Target="../tags/tag981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980.xml"/><Relationship Id="rId10" Type="http://schemas.openxmlformats.org/officeDocument/2006/relationships/tags" Target="../tags/tag985.xml"/><Relationship Id="rId4" Type="http://schemas.openxmlformats.org/officeDocument/2006/relationships/tags" Target="../tags/tag979.xml"/><Relationship Id="rId9" Type="http://schemas.openxmlformats.org/officeDocument/2006/relationships/tags" Target="../tags/tag984.xml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tags" Target="../tags/tag993.xml"/><Relationship Id="rId13" Type="http://schemas.openxmlformats.org/officeDocument/2006/relationships/slideMaster" Target="../slideMasters/slideMaster7.xml"/><Relationship Id="rId3" Type="http://schemas.openxmlformats.org/officeDocument/2006/relationships/tags" Target="../tags/tag988.xml"/><Relationship Id="rId7" Type="http://schemas.openxmlformats.org/officeDocument/2006/relationships/tags" Target="../tags/tag992.xml"/><Relationship Id="rId12" Type="http://schemas.openxmlformats.org/officeDocument/2006/relationships/tags" Target="../tags/tag997.xml"/><Relationship Id="rId2" Type="http://schemas.openxmlformats.org/officeDocument/2006/relationships/tags" Target="../tags/tag987.xml"/><Relationship Id="rId1" Type="http://schemas.openxmlformats.org/officeDocument/2006/relationships/tags" Target="../tags/tag986.xml"/><Relationship Id="rId6" Type="http://schemas.openxmlformats.org/officeDocument/2006/relationships/tags" Target="../tags/tag991.xml"/><Relationship Id="rId11" Type="http://schemas.openxmlformats.org/officeDocument/2006/relationships/tags" Target="../tags/tag996.xml"/><Relationship Id="rId5" Type="http://schemas.openxmlformats.org/officeDocument/2006/relationships/tags" Target="../tags/tag990.xml"/><Relationship Id="rId10" Type="http://schemas.openxmlformats.org/officeDocument/2006/relationships/tags" Target="../tags/tag995.xml"/><Relationship Id="rId4" Type="http://schemas.openxmlformats.org/officeDocument/2006/relationships/tags" Target="../tags/tag989.xml"/><Relationship Id="rId9" Type="http://schemas.openxmlformats.org/officeDocument/2006/relationships/tags" Target="../tags/tag994.xml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tags" Target="../tags/tag1005.xml"/><Relationship Id="rId3" Type="http://schemas.openxmlformats.org/officeDocument/2006/relationships/tags" Target="../tags/tag1000.xml"/><Relationship Id="rId7" Type="http://schemas.openxmlformats.org/officeDocument/2006/relationships/tags" Target="../tags/tag1004.xml"/><Relationship Id="rId2" Type="http://schemas.openxmlformats.org/officeDocument/2006/relationships/tags" Target="../tags/tag999.xml"/><Relationship Id="rId1" Type="http://schemas.openxmlformats.org/officeDocument/2006/relationships/tags" Target="../tags/tag998.xml"/><Relationship Id="rId6" Type="http://schemas.openxmlformats.org/officeDocument/2006/relationships/tags" Target="../tags/tag1003.xml"/><Relationship Id="rId5" Type="http://schemas.openxmlformats.org/officeDocument/2006/relationships/tags" Target="../tags/tag1002.xml"/><Relationship Id="rId4" Type="http://schemas.openxmlformats.org/officeDocument/2006/relationships/tags" Target="../tags/tag1001.xml"/><Relationship Id="rId9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1008.xml"/><Relationship Id="rId2" Type="http://schemas.openxmlformats.org/officeDocument/2006/relationships/tags" Target="../tags/tag1007.xml"/><Relationship Id="rId1" Type="http://schemas.openxmlformats.org/officeDocument/2006/relationships/tags" Target="../tags/tag1006.xml"/><Relationship Id="rId4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tags" Target="../tags/tag1016.xml"/><Relationship Id="rId3" Type="http://schemas.openxmlformats.org/officeDocument/2006/relationships/tags" Target="../tags/tag1011.xml"/><Relationship Id="rId7" Type="http://schemas.openxmlformats.org/officeDocument/2006/relationships/tags" Target="../tags/tag1015.xml"/><Relationship Id="rId2" Type="http://schemas.openxmlformats.org/officeDocument/2006/relationships/tags" Target="../tags/tag1010.xml"/><Relationship Id="rId1" Type="http://schemas.openxmlformats.org/officeDocument/2006/relationships/tags" Target="../tags/tag1009.xml"/><Relationship Id="rId6" Type="http://schemas.openxmlformats.org/officeDocument/2006/relationships/tags" Target="../tags/tag1014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1013.xml"/><Relationship Id="rId10" Type="http://schemas.openxmlformats.org/officeDocument/2006/relationships/tags" Target="../tags/tag1018.xml"/><Relationship Id="rId4" Type="http://schemas.openxmlformats.org/officeDocument/2006/relationships/tags" Target="../tags/tag1012.xml"/><Relationship Id="rId9" Type="http://schemas.openxmlformats.org/officeDocument/2006/relationships/tags" Target="../tags/tag1017.xml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tags" Target="../tags/tag1026.xml"/><Relationship Id="rId3" Type="http://schemas.openxmlformats.org/officeDocument/2006/relationships/tags" Target="../tags/tag1021.xml"/><Relationship Id="rId7" Type="http://schemas.openxmlformats.org/officeDocument/2006/relationships/tags" Target="../tags/tag1025.xml"/><Relationship Id="rId2" Type="http://schemas.openxmlformats.org/officeDocument/2006/relationships/tags" Target="../tags/tag1020.xml"/><Relationship Id="rId1" Type="http://schemas.openxmlformats.org/officeDocument/2006/relationships/tags" Target="../tags/tag1019.xml"/><Relationship Id="rId6" Type="http://schemas.openxmlformats.org/officeDocument/2006/relationships/tags" Target="../tags/tag1024.xml"/><Relationship Id="rId5" Type="http://schemas.openxmlformats.org/officeDocument/2006/relationships/tags" Target="../tags/tag1023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1022.xml"/><Relationship Id="rId9" Type="http://schemas.openxmlformats.org/officeDocument/2006/relationships/tags" Target="../tags/tag1027.xml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tags" Target="../tags/tag1035.xml"/><Relationship Id="rId3" Type="http://schemas.openxmlformats.org/officeDocument/2006/relationships/tags" Target="../tags/tag1030.xml"/><Relationship Id="rId7" Type="http://schemas.openxmlformats.org/officeDocument/2006/relationships/tags" Target="../tags/tag1034.xml"/><Relationship Id="rId2" Type="http://schemas.openxmlformats.org/officeDocument/2006/relationships/tags" Target="../tags/tag1029.xml"/><Relationship Id="rId1" Type="http://schemas.openxmlformats.org/officeDocument/2006/relationships/tags" Target="../tags/tag1028.xml"/><Relationship Id="rId6" Type="http://schemas.openxmlformats.org/officeDocument/2006/relationships/tags" Target="../tags/tag1033.xml"/><Relationship Id="rId5" Type="http://schemas.openxmlformats.org/officeDocument/2006/relationships/tags" Target="../tags/tag1032.xml"/><Relationship Id="rId4" Type="http://schemas.openxmlformats.org/officeDocument/2006/relationships/tags" Target="../tags/tag1031.xml"/><Relationship Id="rId9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tags" Target="../tags/tag1043.xml"/><Relationship Id="rId3" Type="http://schemas.openxmlformats.org/officeDocument/2006/relationships/tags" Target="../tags/tag1038.xml"/><Relationship Id="rId7" Type="http://schemas.openxmlformats.org/officeDocument/2006/relationships/tags" Target="../tags/tag1042.xml"/><Relationship Id="rId2" Type="http://schemas.openxmlformats.org/officeDocument/2006/relationships/tags" Target="../tags/tag1037.xml"/><Relationship Id="rId1" Type="http://schemas.openxmlformats.org/officeDocument/2006/relationships/tags" Target="../tags/tag1036.xml"/><Relationship Id="rId6" Type="http://schemas.openxmlformats.org/officeDocument/2006/relationships/tags" Target="../tags/tag1041.xml"/><Relationship Id="rId5" Type="http://schemas.openxmlformats.org/officeDocument/2006/relationships/tags" Target="../tags/tag1040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1039.xml"/><Relationship Id="rId9" Type="http://schemas.openxmlformats.org/officeDocument/2006/relationships/tags" Target="../tags/tag104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tags" Target="../tags/tag1052.xml"/><Relationship Id="rId3" Type="http://schemas.openxmlformats.org/officeDocument/2006/relationships/tags" Target="../tags/tag1047.xml"/><Relationship Id="rId7" Type="http://schemas.openxmlformats.org/officeDocument/2006/relationships/tags" Target="../tags/tag1051.xml"/><Relationship Id="rId2" Type="http://schemas.openxmlformats.org/officeDocument/2006/relationships/tags" Target="../tags/tag1046.xml"/><Relationship Id="rId1" Type="http://schemas.openxmlformats.org/officeDocument/2006/relationships/tags" Target="../tags/tag1045.xml"/><Relationship Id="rId6" Type="http://schemas.openxmlformats.org/officeDocument/2006/relationships/tags" Target="../tags/tag1050.xml"/><Relationship Id="rId5" Type="http://schemas.openxmlformats.org/officeDocument/2006/relationships/tags" Target="../tags/tag1049.xml"/><Relationship Id="rId4" Type="http://schemas.openxmlformats.org/officeDocument/2006/relationships/tags" Target="../tags/tag1048.xml"/><Relationship Id="rId9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tags" Target="../tags/tag1060.xml"/><Relationship Id="rId3" Type="http://schemas.openxmlformats.org/officeDocument/2006/relationships/tags" Target="../tags/tag1055.xml"/><Relationship Id="rId7" Type="http://schemas.openxmlformats.org/officeDocument/2006/relationships/tags" Target="../tags/tag1059.xml"/><Relationship Id="rId2" Type="http://schemas.openxmlformats.org/officeDocument/2006/relationships/tags" Target="../tags/tag1054.xml"/><Relationship Id="rId1" Type="http://schemas.openxmlformats.org/officeDocument/2006/relationships/tags" Target="../tags/tag1053.xml"/><Relationship Id="rId6" Type="http://schemas.openxmlformats.org/officeDocument/2006/relationships/tags" Target="../tags/tag1058.xml"/><Relationship Id="rId5" Type="http://schemas.openxmlformats.org/officeDocument/2006/relationships/tags" Target="../tags/tag1057.xml"/><Relationship Id="rId4" Type="http://schemas.openxmlformats.org/officeDocument/2006/relationships/tags" Target="../tags/tag1056.xml"/><Relationship Id="rId9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tags" Target="../tags/tag1068.xml"/><Relationship Id="rId3" Type="http://schemas.openxmlformats.org/officeDocument/2006/relationships/tags" Target="../tags/tag1063.xml"/><Relationship Id="rId7" Type="http://schemas.openxmlformats.org/officeDocument/2006/relationships/tags" Target="../tags/tag1067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1062.xml"/><Relationship Id="rId1" Type="http://schemas.openxmlformats.org/officeDocument/2006/relationships/tags" Target="../tags/tag1061.xml"/><Relationship Id="rId6" Type="http://schemas.openxmlformats.org/officeDocument/2006/relationships/tags" Target="../tags/tag1066.xml"/><Relationship Id="rId11" Type="http://schemas.openxmlformats.org/officeDocument/2006/relationships/tags" Target="../tags/tag1071.xml"/><Relationship Id="rId5" Type="http://schemas.openxmlformats.org/officeDocument/2006/relationships/tags" Target="../tags/tag1065.xml"/><Relationship Id="rId10" Type="http://schemas.openxmlformats.org/officeDocument/2006/relationships/tags" Target="../tags/tag1070.xml"/><Relationship Id="rId4" Type="http://schemas.openxmlformats.org/officeDocument/2006/relationships/tags" Target="../tags/tag1064.xml"/><Relationship Id="rId9" Type="http://schemas.openxmlformats.org/officeDocument/2006/relationships/tags" Target="../tags/tag1069.xml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tags" Target="../tags/tag1079.xml"/><Relationship Id="rId3" Type="http://schemas.openxmlformats.org/officeDocument/2006/relationships/tags" Target="../tags/tag1074.xml"/><Relationship Id="rId7" Type="http://schemas.openxmlformats.org/officeDocument/2006/relationships/tags" Target="../tags/tag1078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1073.xml"/><Relationship Id="rId1" Type="http://schemas.openxmlformats.org/officeDocument/2006/relationships/tags" Target="../tags/tag1072.xml"/><Relationship Id="rId6" Type="http://schemas.openxmlformats.org/officeDocument/2006/relationships/tags" Target="../tags/tag1077.xml"/><Relationship Id="rId11" Type="http://schemas.openxmlformats.org/officeDocument/2006/relationships/tags" Target="../tags/tag1082.xml"/><Relationship Id="rId5" Type="http://schemas.openxmlformats.org/officeDocument/2006/relationships/tags" Target="../tags/tag1076.xml"/><Relationship Id="rId10" Type="http://schemas.openxmlformats.org/officeDocument/2006/relationships/tags" Target="../tags/tag1081.xml"/><Relationship Id="rId4" Type="http://schemas.openxmlformats.org/officeDocument/2006/relationships/tags" Target="../tags/tag1075.xml"/><Relationship Id="rId9" Type="http://schemas.openxmlformats.org/officeDocument/2006/relationships/tags" Target="../tags/tag1080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tags" Target="../tags/tag1090.xml"/><Relationship Id="rId3" Type="http://schemas.openxmlformats.org/officeDocument/2006/relationships/tags" Target="../tags/tag1085.xml"/><Relationship Id="rId7" Type="http://schemas.openxmlformats.org/officeDocument/2006/relationships/tags" Target="../tags/tag1089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1084.xml"/><Relationship Id="rId1" Type="http://schemas.openxmlformats.org/officeDocument/2006/relationships/tags" Target="../tags/tag1083.xml"/><Relationship Id="rId6" Type="http://schemas.openxmlformats.org/officeDocument/2006/relationships/tags" Target="../tags/tag1088.xml"/><Relationship Id="rId11" Type="http://schemas.openxmlformats.org/officeDocument/2006/relationships/tags" Target="../tags/tag1093.xml"/><Relationship Id="rId5" Type="http://schemas.openxmlformats.org/officeDocument/2006/relationships/tags" Target="../tags/tag1087.xml"/><Relationship Id="rId10" Type="http://schemas.openxmlformats.org/officeDocument/2006/relationships/tags" Target="../tags/tag1092.xml"/><Relationship Id="rId4" Type="http://schemas.openxmlformats.org/officeDocument/2006/relationships/tags" Target="../tags/tag1086.xml"/><Relationship Id="rId9" Type="http://schemas.openxmlformats.org/officeDocument/2006/relationships/tags" Target="../tags/tag1091.xml"/></Relationships>
</file>

<file path=ppt/slideLayouts/_rels/slideLayout125.xml.rels><?xml version="1.0" encoding="UTF-8" standalone="yes"?>
<Relationships xmlns="http://schemas.openxmlformats.org/package/2006/relationships"><Relationship Id="rId8" Type="http://schemas.openxmlformats.org/officeDocument/2006/relationships/tags" Target="../tags/tag1101.xml"/><Relationship Id="rId13" Type="http://schemas.openxmlformats.org/officeDocument/2006/relationships/tags" Target="../tags/tag1106.xml"/><Relationship Id="rId3" Type="http://schemas.openxmlformats.org/officeDocument/2006/relationships/tags" Target="../tags/tag1096.xml"/><Relationship Id="rId7" Type="http://schemas.openxmlformats.org/officeDocument/2006/relationships/tags" Target="../tags/tag1100.xml"/><Relationship Id="rId12" Type="http://schemas.openxmlformats.org/officeDocument/2006/relationships/tags" Target="../tags/tag1105.xml"/><Relationship Id="rId2" Type="http://schemas.openxmlformats.org/officeDocument/2006/relationships/tags" Target="../tags/tag1095.xml"/><Relationship Id="rId16" Type="http://schemas.openxmlformats.org/officeDocument/2006/relationships/slideMaster" Target="../slideMasters/slideMaster7.xml"/><Relationship Id="rId1" Type="http://schemas.openxmlformats.org/officeDocument/2006/relationships/tags" Target="../tags/tag1094.xml"/><Relationship Id="rId6" Type="http://schemas.openxmlformats.org/officeDocument/2006/relationships/tags" Target="../tags/tag1099.xml"/><Relationship Id="rId11" Type="http://schemas.openxmlformats.org/officeDocument/2006/relationships/tags" Target="../tags/tag1104.xml"/><Relationship Id="rId5" Type="http://schemas.openxmlformats.org/officeDocument/2006/relationships/tags" Target="../tags/tag1098.xml"/><Relationship Id="rId15" Type="http://schemas.openxmlformats.org/officeDocument/2006/relationships/tags" Target="../tags/tag1108.xml"/><Relationship Id="rId10" Type="http://schemas.openxmlformats.org/officeDocument/2006/relationships/tags" Target="../tags/tag1103.xml"/><Relationship Id="rId4" Type="http://schemas.openxmlformats.org/officeDocument/2006/relationships/tags" Target="../tags/tag1097.xml"/><Relationship Id="rId9" Type="http://schemas.openxmlformats.org/officeDocument/2006/relationships/tags" Target="../tags/tag1102.xml"/><Relationship Id="rId14" Type="http://schemas.openxmlformats.org/officeDocument/2006/relationships/tags" Target="../tags/tag1107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tags" Target="../tags/tag1116.xml"/><Relationship Id="rId3" Type="http://schemas.openxmlformats.org/officeDocument/2006/relationships/tags" Target="../tags/tag1111.xml"/><Relationship Id="rId7" Type="http://schemas.openxmlformats.org/officeDocument/2006/relationships/tags" Target="../tags/tag1115.xml"/><Relationship Id="rId2" Type="http://schemas.openxmlformats.org/officeDocument/2006/relationships/tags" Target="../tags/tag1110.xml"/><Relationship Id="rId1" Type="http://schemas.openxmlformats.org/officeDocument/2006/relationships/tags" Target="../tags/tag1109.xml"/><Relationship Id="rId6" Type="http://schemas.openxmlformats.org/officeDocument/2006/relationships/tags" Target="../tags/tag1114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1113.xml"/><Relationship Id="rId10" Type="http://schemas.openxmlformats.org/officeDocument/2006/relationships/tags" Target="../tags/tag1118.xml"/><Relationship Id="rId4" Type="http://schemas.openxmlformats.org/officeDocument/2006/relationships/tags" Target="../tags/tag1112.xml"/><Relationship Id="rId9" Type="http://schemas.openxmlformats.org/officeDocument/2006/relationships/tags" Target="../tags/tag1117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7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8.jpeg"/><Relationship Id="rId5" Type="http://schemas.openxmlformats.org/officeDocument/2006/relationships/tags" Target="../tags/tag82.xml"/><Relationship Id="rId10" Type="http://schemas.openxmlformats.org/officeDocument/2006/relationships/image" Target="../media/image7.jpeg"/><Relationship Id="rId4" Type="http://schemas.openxmlformats.org/officeDocument/2006/relationships/tags" Target="../tags/tag81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8.jpeg"/><Relationship Id="rId5" Type="http://schemas.openxmlformats.org/officeDocument/2006/relationships/tags" Target="../tags/tag90.xml"/><Relationship Id="rId10" Type="http://schemas.openxmlformats.org/officeDocument/2006/relationships/image" Target="../media/image7.jpeg"/><Relationship Id="rId4" Type="http://schemas.openxmlformats.org/officeDocument/2006/relationships/tags" Target="../tags/tag89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9" Type="http://schemas.openxmlformats.org/officeDocument/2006/relationships/image" Target="../media/image7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8.jpe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7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3.png"/><Relationship Id="rId5" Type="http://schemas.openxmlformats.org/officeDocument/2006/relationships/tags" Target="../tags/tag115.xml"/><Relationship Id="rId10" Type="http://schemas.openxmlformats.org/officeDocument/2006/relationships/image" Target="../media/image6.jpeg"/><Relationship Id="rId4" Type="http://schemas.openxmlformats.org/officeDocument/2006/relationships/tags" Target="../tags/tag114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tags" Target="../tags/tag137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27.xml"/><Relationship Id="rId21" Type="http://schemas.openxmlformats.org/officeDocument/2006/relationships/image" Target="../media/image11.png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17" Type="http://schemas.openxmlformats.org/officeDocument/2006/relationships/tags" Target="../tags/tag141.xml"/><Relationship Id="rId2" Type="http://schemas.openxmlformats.org/officeDocument/2006/relationships/tags" Target="../tags/tag126.xml"/><Relationship Id="rId16" Type="http://schemas.openxmlformats.org/officeDocument/2006/relationships/tags" Target="../tags/tag140.xml"/><Relationship Id="rId20" Type="http://schemas.openxmlformats.org/officeDocument/2006/relationships/image" Target="../media/image10.png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image" Target="../media/image14.png"/><Relationship Id="rId5" Type="http://schemas.openxmlformats.org/officeDocument/2006/relationships/tags" Target="../tags/tag129.xml"/><Relationship Id="rId15" Type="http://schemas.openxmlformats.org/officeDocument/2006/relationships/tags" Target="../tags/tag139.xml"/><Relationship Id="rId23" Type="http://schemas.openxmlformats.org/officeDocument/2006/relationships/image" Target="../media/image13.png"/><Relationship Id="rId10" Type="http://schemas.openxmlformats.org/officeDocument/2006/relationships/tags" Target="../tags/tag134.xml"/><Relationship Id="rId19" Type="http://schemas.openxmlformats.org/officeDocument/2006/relationships/image" Target="../media/image9.png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tags" Target="../tags/tag138.xml"/><Relationship Id="rId2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4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4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5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9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9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14.png"/><Relationship Id="rId5" Type="http://schemas.openxmlformats.org/officeDocument/2006/relationships/tags" Target="../tags/tag16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64.xml"/><Relationship Id="rId9" Type="http://schemas.openxmlformats.org/officeDocument/2006/relationships/tags" Target="../tags/tag169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7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9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image" Target="../media/image15.png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9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8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7" Type="http://schemas.openxmlformats.org/officeDocument/2006/relationships/image" Target="../media/image14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image" Target="../media/image11.png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image" Target="../media/image9.png"/><Relationship Id="rId2" Type="http://schemas.openxmlformats.org/officeDocument/2006/relationships/tags" Target="../tags/tag198.xml"/><Relationship Id="rId16" Type="http://schemas.openxmlformats.org/officeDocument/2006/relationships/image" Target="../media/image19.png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01.xml"/><Relationship Id="rId15" Type="http://schemas.openxmlformats.org/officeDocument/2006/relationships/image" Target="../media/image18.png"/><Relationship Id="rId10" Type="http://schemas.openxmlformats.org/officeDocument/2006/relationships/tags" Target="../tags/tag206.xml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image" Target="../media/image4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7" Type="http://schemas.openxmlformats.org/officeDocument/2006/relationships/image" Target="../media/image20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1.xml"/><Relationship Id="rId4" Type="http://schemas.openxmlformats.org/officeDocument/2006/relationships/tags" Target="../tags/tag210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image" Target="../media/image14.png"/><Relationship Id="rId5" Type="http://schemas.openxmlformats.org/officeDocument/2006/relationships/tags" Target="../tags/tag216.xml"/><Relationship Id="rId10" Type="http://schemas.openxmlformats.org/officeDocument/2006/relationships/image" Target="../media/image21.png"/><Relationship Id="rId4" Type="http://schemas.openxmlformats.org/officeDocument/2006/relationships/tags" Target="../tags/tag215.xml"/><Relationship Id="rId9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10" Type="http://schemas.openxmlformats.org/officeDocument/2006/relationships/image" Target="../media/image21.png"/><Relationship Id="rId4" Type="http://schemas.openxmlformats.org/officeDocument/2006/relationships/tags" Target="../tags/tag223.xml"/><Relationship Id="rId9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10" Type="http://schemas.openxmlformats.org/officeDocument/2006/relationships/image" Target="../media/image14.png"/><Relationship Id="rId4" Type="http://schemas.openxmlformats.org/officeDocument/2006/relationships/tags" Target="../tags/tag231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10" Type="http://schemas.openxmlformats.org/officeDocument/2006/relationships/image" Target="../media/image14.png"/><Relationship Id="rId4" Type="http://schemas.openxmlformats.org/officeDocument/2006/relationships/tags" Target="../tags/tag239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image" Target="../media/image20.pn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48.xml"/><Relationship Id="rId10" Type="http://schemas.openxmlformats.org/officeDocument/2006/relationships/tags" Target="../tags/tag253.xml"/><Relationship Id="rId4" Type="http://schemas.openxmlformats.org/officeDocument/2006/relationships/tags" Target="../tags/tag247.xml"/><Relationship Id="rId9" Type="http://schemas.openxmlformats.org/officeDocument/2006/relationships/tags" Target="../tags/tag25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image" Target="../media/image22.png"/><Relationship Id="rId5" Type="http://schemas.openxmlformats.org/officeDocument/2006/relationships/tags" Target="../tags/tag25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57.xml"/><Relationship Id="rId9" Type="http://schemas.openxmlformats.org/officeDocument/2006/relationships/tags" Target="../tags/tag26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18" Type="http://schemas.openxmlformats.org/officeDocument/2006/relationships/tags" Target="../tags/tag286.xml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" Type="http://schemas.openxmlformats.org/officeDocument/2006/relationships/tags" Target="../tags/tag270.xml"/><Relationship Id="rId16" Type="http://schemas.openxmlformats.org/officeDocument/2006/relationships/tags" Target="../tags/tag284.xml"/><Relationship Id="rId20" Type="http://schemas.openxmlformats.org/officeDocument/2006/relationships/slideMaster" Target="../slideMasters/slideMaster3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10" Type="http://schemas.openxmlformats.org/officeDocument/2006/relationships/tags" Target="../tags/tag278.xml"/><Relationship Id="rId19" Type="http://schemas.openxmlformats.org/officeDocument/2006/relationships/tags" Target="../tags/tag287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3" Type="http://schemas.openxmlformats.org/officeDocument/2006/relationships/tags" Target="../tags/tag290.xml"/><Relationship Id="rId7" Type="http://schemas.openxmlformats.org/officeDocument/2006/relationships/tags" Target="../tags/tag294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5" Type="http://schemas.openxmlformats.org/officeDocument/2006/relationships/tags" Target="../tags/tag292.xml"/><Relationship Id="rId10" Type="http://schemas.openxmlformats.org/officeDocument/2006/relationships/tags" Target="../tags/tag297.xml"/><Relationship Id="rId4" Type="http://schemas.openxmlformats.org/officeDocument/2006/relationships/tags" Target="../tags/tag291.xml"/><Relationship Id="rId9" Type="http://schemas.openxmlformats.org/officeDocument/2006/relationships/tags" Target="../tags/tag296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13" Type="http://schemas.openxmlformats.org/officeDocument/2006/relationships/tags" Target="../tags/tag311.xml"/><Relationship Id="rId18" Type="http://schemas.openxmlformats.org/officeDocument/2006/relationships/slideMaster" Target="../slideMasters/slideMaster3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12" Type="http://schemas.openxmlformats.org/officeDocument/2006/relationships/tags" Target="../tags/tag310.xml"/><Relationship Id="rId17" Type="http://schemas.openxmlformats.org/officeDocument/2006/relationships/tags" Target="../tags/tag315.xml"/><Relationship Id="rId2" Type="http://schemas.openxmlformats.org/officeDocument/2006/relationships/tags" Target="../tags/tag300.xml"/><Relationship Id="rId16" Type="http://schemas.openxmlformats.org/officeDocument/2006/relationships/tags" Target="../tags/tag314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tags" Target="../tags/tag309.xml"/><Relationship Id="rId5" Type="http://schemas.openxmlformats.org/officeDocument/2006/relationships/tags" Target="../tags/tag303.xml"/><Relationship Id="rId15" Type="http://schemas.openxmlformats.org/officeDocument/2006/relationships/tags" Target="../tags/tag313.xml"/><Relationship Id="rId10" Type="http://schemas.openxmlformats.org/officeDocument/2006/relationships/tags" Target="../tags/tag308.xml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4" Type="http://schemas.openxmlformats.org/officeDocument/2006/relationships/tags" Target="../tags/tag31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323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18.xml"/><Relationship Id="rId7" Type="http://schemas.openxmlformats.org/officeDocument/2006/relationships/tags" Target="../tags/tag322.xml"/><Relationship Id="rId12" Type="http://schemas.openxmlformats.org/officeDocument/2006/relationships/tags" Target="../tags/tag327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tags" Target="../tags/tag321.xml"/><Relationship Id="rId11" Type="http://schemas.openxmlformats.org/officeDocument/2006/relationships/tags" Target="../tags/tag326.xml"/><Relationship Id="rId5" Type="http://schemas.openxmlformats.org/officeDocument/2006/relationships/tags" Target="../tags/tag320.xml"/><Relationship Id="rId10" Type="http://schemas.openxmlformats.org/officeDocument/2006/relationships/tags" Target="../tags/tag325.xml"/><Relationship Id="rId4" Type="http://schemas.openxmlformats.org/officeDocument/2006/relationships/tags" Target="../tags/tag319.xml"/><Relationship Id="rId9" Type="http://schemas.openxmlformats.org/officeDocument/2006/relationships/tags" Target="../tags/tag324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35.xml"/><Relationship Id="rId13" Type="http://schemas.openxmlformats.org/officeDocument/2006/relationships/tags" Target="../tags/tag340.xml"/><Relationship Id="rId3" Type="http://schemas.openxmlformats.org/officeDocument/2006/relationships/tags" Target="../tags/tag330.xml"/><Relationship Id="rId7" Type="http://schemas.openxmlformats.org/officeDocument/2006/relationships/tags" Target="../tags/tag334.xml"/><Relationship Id="rId12" Type="http://schemas.openxmlformats.org/officeDocument/2006/relationships/tags" Target="../tags/tag339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1" Type="http://schemas.openxmlformats.org/officeDocument/2006/relationships/tags" Target="../tags/tag338.xml"/><Relationship Id="rId5" Type="http://schemas.openxmlformats.org/officeDocument/2006/relationships/tags" Target="../tags/tag332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337.xml"/><Relationship Id="rId4" Type="http://schemas.openxmlformats.org/officeDocument/2006/relationships/tags" Target="../tags/tag331.xml"/><Relationship Id="rId9" Type="http://schemas.openxmlformats.org/officeDocument/2006/relationships/tags" Target="../tags/tag336.xml"/><Relationship Id="rId14" Type="http://schemas.openxmlformats.org/officeDocument/2006/relationships/tags" Target="../tags/tag34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349.xml"/><Relationship Id="rId13" Type="http://schemas.openxmlformats.org/officeDocument/2006/relationships/tags" Target="../tags/tag354.xml"/><Relationship Id="rId3" Type="http://schemas.openxmlformats.org/officeDocument/2006/relationships/tags" Target="../tags/tag344.xml"/><Relationship Id="rId7" Type="http://schemas.openxmlformats.org/officeDocument/2006/relationships/tags" Target="../tags/tag348.xml"/><Relationship Id="rId12" Type="http://schemas.openxmlformats.org/officeDocument/2006/relationships/tags" Target="../tags/tag353.xml"/><Relationship Id="rId2" Type="http://schemas.openxmlformats.org/officeDocument/2006/relationships/tags" Target="../tags/tag343.xml"/><Relationship Id="rId16" Type="http://schemas.openxmlformats.org/officeDocument/2006/relationships/slideMaster" Target="../slideMasters/slideMaster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11" Type="http://schemas.openxmlformats.org/officeDocument/2006/relationships/tags" Target="../tags/tag352.xml"/><Relationship Id="rId5" Type="http://schemas.openxmlformats.org/officeDocument/2006/relationships/tags" Target="../tags/tag346.xml"/><Relationship Id="rId15" Type="http://schemas.openxmlformats.org/officeDocument/2006/relationships/tags" Target="../tags/tag356.xml"/><Relationship Id="rId10" Type="http://schemas.openxmlformats.org/officeDocument/2006/relationships/tags" Target="../tags/tag351.xml"/><Relationship Id="rId4" Type="http://schemas.openxmlformats.org/officeDocument/2006/relationships/tags" Target="../tags/tag345.xml"/><Relationship Id="rId9" Type="http://schemas.openxmlformats.org/officeDocument/2006/relationships/tags" Target="../tags/tag350.xml"/><Relationship Id="rId14" Type="http://schemas.openxmlformats.org/officeDocument/2006/relationships/tags" Target="../tags/tag35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4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367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62.xml"/><Relationship Id="rId7" Type="http://schemas.openxmlformats.org/officeDocument/2006/relationships/tags" Target="../tags/tag366.xml"/><Relationship Id="rId12" Type="http://schemas.openxmlformats.org/officeDocument/2006/relationships/tags" Target="../tags/tag371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tags" Target="../tags/tag365.xml"/><Relationship Id="rId11" Type="http://schemas.openxmlformats.org/officeDocument/2006/relationships/tags" Target="../tags/tag370.xml"/><Relationship Id="rId5" Type="http://schemas.openxmlformats.org/officeDocument/2006/relationships/tags" Target="../tags/tag364.xml"/><Relationship Id="rId10" Type="http://schemas.openxmlformats.org/officeDocument/2006/relationships/tags" Target="../tags/tag369.xml"/><Relationship Id="rId4" Type="http://schemas.openxmlformats.org/officeDocument/2006/relationships/tags" Target="../tags/tag363.xml"/><Relationship Id="rId9" Type="http://schemas.openxmlformats.org/officeDocument/2006/relationships/tags" Target="../tags/tag368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79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74.xml"/><Relationship Id="rId7" Type="http://schemas.openxmlformats.org/officeDocument/2006/relationships/tags" Target="../tags/tag378.xml"/><Relationship Id="rId12" Type="http://schemas.openxmlformats.org/officeDocument/2006/relationships/tags" Target="../tags/tag383.xm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6" Type="http://schemas.openxmlformats.org/officeDocument/2006/relationships/tags" Target="../tags/tag377.xml"/><Relationship Id="rId11" Type="http://schemas.openxmlformats.org/officeDocument/2006/relationships/tags" Target="../tags/tag382.xml"/><Relationship Id="rId5" Type="http://schemas.openxmlformats.org/officeDocument/2006/relationships/tags" Target="../tags/tag376.xml"/><Relationship Id="rId10" Type="http://schemas.openxmlformats.org/officeDocument/2006/relationships/tags" Target="../tags/tag381.xml"/><Relationship Id="rId4" Type="http://schemas.openxmlformats.org/officeDocument/2006/relationships/tags" Target="../tags/tag375.xml"/><Relationship Id="rId9" Type="http://schemas.openxmlformats.org/officeDocument/2006/relationships/tags" Target="../tags/tag380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391.xml"/><Relationship Id="rId3" Type="http://schemas.openxmlformats.org/officeDocument/2006/relationships/tags" Target="../tags/tag386.xml"/><Relationship Id="rId7" Type="http://schemas.openxmlformats.org/officeDocument/2006/relationships/tags" Target="../tags/tag390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6" Type="http://schemas.openxmlformats.org/officeDocument/2006/relationships/tags" Target="../tags/tag389.xml"/><Relationship Id="rId11" Type="http://schemas.openxmlformats.org/officeDocument/2006/relationships/tags" Target="../tags/tag394.xml"/><Relationship Id="rId5" Type="http://schemas.openxmlformats.org/officeDocument/2006/relationships/tags" Target="../tags/tag388.xml"/><Relationship Id="rId10" Type="http://schemas.openxmlformats.org/officeDocument/2006/relationships/tags" Target="../tags/tag393.xml"/><Relationship Id="rId4" Type="http://schemas.openxmlformats.org/officeDocument/2006/relationships/tags" Target="../tags/tag387.xml"/><Relationship Id="rId9" Type="http://schemas.openxmlformats.org/officeDocument/2006/relationships/tags" Target="../tags/tag392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402.xml"/><Relationship Id="rId13" Type="http://schemas.openxmlformats.org/officeDocument/2006/relationships/tags" Target="../tags/tag407.xml"/><Relationship Id="rId18" Type="http://schemas.openxmlformats.org/officeDocument/2006/relationships/tags" Target="../tags/tag412.xml"/><Relationship Id="rId3" Type="http://schemas.openxmlformats.org/officeDocument/2006/relationships/tags" Target="../tags/tag397.xml"/><Relationship Id="rId7" Type="http://schemas.openxmlformats.org/officeDocument/2006/relationships/tags" Target="../tags/tag401.xml"/><Relationship Id="rId12" Type="http://schemas.openxmlformats.org/officeDocument/2006/relationships/tags" Target="../tags/tag406.xml"/><Relationship Id="rId17" Type="http://schemas.openxmlformats.org/officeDocument/2006/relationships/tags" Target="../tags/tag411.xml"/><Relationship Id="rId2" Type="http://schemas.openxmlformats.org/officeDocument/2006/relationships/tags" Target="../tags/tag396.xml"/><Relationship Id="rId16" Type="http://schemas.openxmlformats.org/officeDocument/2006/relationships/tags" Target="../tags/tag410.xml"/><Relationship Id="rId1" Type="http://schemas.openxmlformats.org/officeDocument/2006/relationships/tags" Target="../tags/tag395.xml"/><Relationship Id="rId6" Type="http://schemas.openxmlformats.org/officeDocument/2006/relationships/tags" Target="../tags/tag400.xml"/><Relationship Id="rId11" Type="http://schemas.openxmlformats.org/officeDocument/2006/relationships/tags" Target="../tags/tag405.xml"/><Relationship Id="rId5" Type="http://schemas.openxmlformats.org/officeDocument/2006/relationships/tags" Target="../tags/tag399.xml"/><Relationship Id="rId15" Type="http://schemas.openxmlformats.org/officeDocument/2006/relationships/tags" Target="../tags/tag409.xml"/><Relationship Id="rId10" Type="http://schemas.openxmlformats.org/officeDocument/2006/relationships/tags" Target="../tags/tag404.xml"/><Relationship Id="rId19" Type="http://schemas.openxmlformats.org/officeDocument/2006/relationships/slideMaster" Target="../slideMasters/slideMaster3.xml"/><Relationship Id="rId4" Type="http://schemas.openxmlformats.org/officeDocument/2006/relationships/tags" Target="../tags/tag398.xml"/><Relationship Id="rId9" Type="http://schemas.openxmlformats.org/officeDocument/2006/relationships/tags" Target="../tags/tag403.xml"/><Relationship Id="rId14" Type="http://schemas.openxmlformats.org/officeDocument/2006/relationships/tags" Target="../tags/tag408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420.xml"/><Relationship Id="rId3" Type="http://schemas.openxmlformats.org/officeDocument/2006/relationships/tags" Target="../tags/tag415.xml"/><Relationship Id="rId7" Type="http://schemas.openxmlformats.org/officeDocument/2006/relationships/tags" Target="../tags/tag419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416.xml"/><Relationship Id="rId9" Type="http://schemas.openxmlformats.org/officeDocument/2006/relationships/tags" Target="../tags/tag42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429.xml"/><Relationship Id="rId3" Type="http://schemas.openxmlformats.org/officeDocument/2006/relationships/tags" Target="../tags/tag424.xml"/><Relationship Id="rId7" Type="http://schemas.openxmlformats.org/officeDocument/2006/relationships/tags" Target="../tags/tag428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6" Type="http://schemas.openxmlformats.org/officeDocument/2006/relationships/tags" Target="../tags/tag427.xml"/><Relationship Id="rId11" Type="http://schemas.openxmlformats.org/officeDocument/2006/relationships/tags" Target="../tags/tag432.xml"/><Relationship Id="rId5" Type="http://schemas.openxmlformats.org/officeDocument/2006/relationships/tags" Target="../tags/tag426.xml"/><Relationship Id="rId10" Type="http://schemas.openxmlformats.org/officeDocument/2006/relationships/tags" Target="../tags/tag431.xml"/><Relationship Id="rId4" Type="http://schemas.openxmlformats.org/officeDocument/2006/relationships/tags" Target="../tags/tag425.xml"/><Relationship Id="rId9" Type="http://schemas.openxmlformats.org/officeDocument/2006/relationships/tags" Target="../tags/tag43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10" Type="http://schemas.openxmlformats.org/officeDocument/2006/relationships/image" Target="../media/image4.jpe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440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35.xml"/><Relationship Id="rId7" Type="http://schemas.openxmlformats.org/officeDocument/2006/relationships/tags" Target="../tags/tag439.xml"/><Relationship Id="rId12" Type="http://schemas.openxmlformats.org/officeDocument/2006/relationships/tags" Target="../tags/tag444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tags" Target="../tags/tag438.xml"/><Relationship Id="rId11" Type="http://schemas.openxmlformats.org/officeDocument/2006/relationships/tags" Target="../tags/tag443.xml"/><Relationship Id="rId5" Type="http://schemas.openxmlformats.org/officeDocument/2006/relationships/tags" Target="../tags/tag437.xml"/><Relationship Id="rId10" Type="http://schemas.openxmlformats.org/officeDocument/2006/relationships/tags" Target="../tags/tag442.xml"/><Relationship Id="rId4" Type="http://schemas.openxmlformats.org/officeDocument/2006/relationships/tags" Target="../tags/tag436.xml"/><Relationship Id="rId9" Type="http://schemas.openxmlformats.org/officeDocument/2006/relationships/tags" Target="../tags/tag441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452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47.xml"/><Relationship Id="rId7" Type="http://schemas.openxmlformats.org/officeDocument/2006/relationships/tags" Target="../tags/tag451.xml"/><Relationship Id="rId12" Type="http://schemas.openxmlformats.org/officeDocument/2006/relationships/tags" Target="../tags/tag456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tags" Target="../tags/tag450.xml"/><Relationship Id="rId11" Type="http://schemas.openxmlformats.org/officeDocument/2006/relationships/tags" Target="../tags/tag455.xml"/><Relationship Id="rId5" Type="http://schemas.openxmlformats.org/officeDocument/2006/relationships/tags" Target="../tags/tag449.xml"/><Relationship Id="rId10" Type="http://schemas.openxmlformats.org/officeDocument/2006/relationships/tags" Target="../tags/tag454.xml"/><Relationship Id="rId4" Type="http://schemas.openxmlformats.org/officeDocument/2006/relationships/tags" Target="../tags/tag448.xml"/><Relationship Id="rId9" Type="http://schemas.openxmlformats.org/officeDocument/2006/relationships/tags" Target="../tags/tag453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464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59.xml"/><Relationship Id="rId7" Type="http://schemas.openxmlformats.org/officeDocument/2006/relationships/tags" Target="../tags/tag463.xml"/><Relationship Id="rId12" Type="http://schemas.openxmlformats.org/officeDocument/2006/relationships/tags" Target="../tags/tag468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6" Type="http://schemas.openxmlformats.org/officeDocument/2006/relationships/tags" Target="../tags/tag462.xml"/><Relationship Id="rId11" Type="http://schemas.openxmlformats.org/officeDocument/2006/relationships/tags" Target="../tags/tag467.xml"/><Relationship Id="rId5" Type="http://schemas.openxmlformats.org/officeDocument/2006/relationships/tags" Target="../tags/tag461.xml"/><Relationship Id="rId10" Type="http://schemas.openxmlformats.org/officeDocument/2006/relationships/tags" Target="../tags/tag466.xml"/><Relationship Id="rId4" Type="http://schemas.openxmlformats.org/officeDocument/2006/relationships/tags" Target="../tags/tag460.xml"/><Relationship Id="rId9" Type="http://schemas.openxmlformats.org/officeDocument/2006/relationships/tags" Target="../tags/tag465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13" Type="http://schemas.openxmlformats.org/officeDocument/2006/relationships/tags" Target="../tags/tag481.xml"/><Relationship Id="rId3" Type="http://schemas.openxmlformats.org/officeDocument/2006/relationships/tags" Target="../tags/tag471.xml"/><Relationship Id="rId7" Type="http://schemas.openxmlformats.org/officeDocument/2006/relationships/tags" Target="../tags/tag475.xml"/><Relationship Id="rId12" Type="http://schemas.openxmlformats.org/officeDocument/2006/relationships/tags" Target="../tags/tag480.xml"/><Relationship Id="rId2" Type="http://schemas.openxmlformats.org/officeDocument/2006/relationships/tags" Target="../tags/tag470.xml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11" Type="http://schemas.openxmlformats.org/officeDocument/2006/relationships/tags" Target="../tags/tag479.xml"/><Relationship Id="rId5" Type="http://schemas.openxmlformats.org/officeDocument/2006/relationships/tags" Target="../tags/tag473.xml"/><Relationship Id="rId10" Type="http://schemas.openxmlformats.org/officeDocument/2006/relationships/tags" Target="../tags/tag478.xml"/><Relationship Id="rId4" Type="http://schemas.openxmlformats.org/officeDocument/2006/relationships/tags" Target="../tags/tag472.xml"/><Relationship Id="rId9" Type="http://schemas.openxmlformats.org/officeDocument/2006/relationships/tags" Target="../tags/tag477.xml"/><Relationship Id="rId1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489.xml"/><Relationship Id="rId3" Type="http://schemas.openxmlformats.org/officeDocument/2006/relationships/tags" Target="../tags/tag484.xml"/><Relationship Id="rId7" Type="http://schemas.openxmlformats.org/officeDocument/2006/relationships/tags" Target="../tags/tag488.xml"/><Relationship Id="rId2" Type="http://schemas.openxmlformats.org/officeDocument/2006/relationships/tags" Target="../tags/tag483.xml"/><Relationship Id="rId1" Type="http://schemas.openxmlformats.org/officeDocument/2006/relationships/tags" Target="../tags/tag482.xml"/><Relationship Id="rId6" Type="http://schemas.openxmlformats.org/officeDocument/2006/relationships/tags" Target="../tags/tag487.xml"/><Relationship Id="rId5" Type="http://schemas.openxmlformats.org/officeDocument/2006/relationships/tags" Target="../tags/tag486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485.xml"/><Relationship Id="rId9" Type="http://schemas.openxmlformats.org/officeDocument/2006/relationships/tags" Target="../tags/tag490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504.xml"/><Relationship Id="rId13" Type="http://schemas.openxmlformats.org/officeDocument/2006/relationships/tags" Target="../tags/tag509.xml"/><Relationship Id="rId3" Type="http://schemas.openxmlformats.org/officeDocument/2006/relationships/tags" Target="../tags/tag499.xml"/><Relationship Id="rId7" Type="http://schemas.openxmlformats.org/officeDocument/2006/relationships/tags" Target="../tags/tag503.xml"/><Relationship Id="rId12" Type="http://schemas.openxmlformats.org/officeDocument/2006/relationships/tags" Target="../tags/tag508.xml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6" Type="http://schemas.openxmlformats.org/officeDocument/2006/relationships/tags" Target="../tags/tag502.xml"/><Relationship Id="rId11" Type="http://schemas.openxmlformats.org/officeDocument/2006/relationships/tags" Target="../tags/tag507.xml"/><Relationship Id="rId5" Type="http://schemas.openxmlformats.org/officeDocument/2006/relationships/tags" Target="../tags/tag501.xml"/><Relationship Id="rId10" Type="http://schemas.openxmlformats.org/officeDocument/2006/relationships/tags" Target="../tags/tag506.xml"/><Relationship Id="rId4" Type="http://schemas.openxmlformats.org/officeDocument/2006/relationships/tags" Target="../tags/tag500.xml"/><Relationship Id="rId9" Type="http://schemas.openxmlformats.org/officeDocument/2006/relationships/tags" Target="../tags/tag505.xml"/><Relationship Id="rId14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514.xml"/><Relationship Id="rId4" Type="http://schemas.openxmlformats.org/officeDocument/2006/relationships/tags" Target="../tags/tag513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522.xml"/><Relationship Id="rId13" Type="http://schemas.openxmlformats.org/officeDocument/2006/relationships/tags" Target="../tags/tag527.xml"/><Relationship Id="rId3" Type="http://schemas.openxmlformats.org/officeDocument/2006/relationships/tags" Target="../tags/tag517.xml"/><Relationship Id="rId7" Type="http://schemas.openxmlformats.org/officeDocument/2006/relationships/tags" Target="../tags/tag521.xml"/><Relationship Id="rId12" Type="http://schemas.openxmlformats.org/officeDocument/2006/relationships/tags" Target="../tags/tag526.xml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6" Type="http://schemas.openxmlformats.org/officeDocument/2006/relationships/tags" Target="../tags/tag520.xml"/><Relationship Id="rId11" Type="http://schemas.openxmlformats.org/officeDocument/2006/relationships/tags" Target="../tags/tag525.xml"/><Relationship Id="rId5" Type="http://schemas.openxmlformats.org/officeDocument/2006/relationships/tags" Target="../tags/tag519.xml"/><Relationship Id="rId15" Type="http://schemas.openxmlformats.org/officeDocument/2006/relationships/slideMaster" Target="../slideMasters/slideMaster4.xml"/><Relationship Id="rId10" Type="http://schemas.openxmlformats.org/officeDocument/2006/relationships/tags" Target="../tags/tag524.xml"/><Relationship Id="rId4" Type="http://schemas.openxmlformats.org/officeDocument/2006/relationships/tags" Target="../tags/tag518.xml"/><Relationship Id="rId9" Type="http://schemas.openxmlformats.org/officeDocument/2006/relationships/tags" Target="../tags/tag523.xml"/><Relationship Id="rId14" Type="http://schemas.openxmlformats.org/officeDocument/2006/relationships/tags" Target="../tags/tag528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531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530.xml"/><Relationship Id="rId1" Type="http://schemas.openxmlformats.org/officeDocument/2006/relationships/tags" Target="../tags/tag529.xml"/><Relationship Id="rId6" Type="http://schemas.openxmlformats.org/officeDocument/2006/relationships/tags" Target="../tags/tag534.xml"/><Relationship Id="rId5" Type="http://schemas.openxmlformats.org/officeDocument/2006/relationships/tags" Target="../tags/tag533.xml"/><Relationship Id="rId4" Type="http://schemas.openxmlformats.org/officeDocument/2006/relationships/tags" Target="../tags/tag532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542.xml"/><Relationship Id="rId3" Type="http://schemas.openxmlformats.org/officeDocument/2006/relationships/tags" Target="../tags/tag537.xml"/><Relationship Id="rId7" Type="http://schemas.openxmlformats.org/officeDocument/2006/relationships/tags" Target="../tags/tag541.xml"/><Relationship Id="rId2" Type="http://schemas.openxmlformats.org/officeDocument/2006/relationships/tags" Target="../tags/tag536.xml"/><Relationship Id="rId1" Type="http://schemas.openxmlformats.org/officeDocument/2006/relationships/tags" Target="../tags/tag535.xml"/><Relationship Id="rId6" Type="http://schemas.openxmlformats.org/officeDocument/2006/relationships/tags" Target="../tags/tag540.xml"/><Relationship Id="rId5" Type="http://schemas.openxmlformats.org/officeDocument/2006/relationships/tags" Target="../tags/tag539.xml"/><Relationship Id="rId4" Type="http://schemas.openxmlformats.org/officeDocument/2006/relationships/tags" Target="../tags/tag538.xml"/><Relationship Id="rId9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545.xml"/><Relationship Id="rId7" Type="http://schemas.openxmlformats.org/officeDocument/2006/relationships/tags" Target="../tags/tag549.xml"/><Relationship Id="rId2" Type="http://schemas.openxmlformats.org/officeDocument/2006/relationships/tags" Target="../tags/tag544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5" Type="http://schemas.openxmlformats.org/officeDocument/2006/relationships/tags" Target="../tags/tag547.xml"/><Relationship Id="rId4" Type="http://schemas.openxmlformats.org/officeDocument/2006/relationships/tags" Target="../tags/tag54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552.xml"/><Relationship Id="rId2" Type="http://schemas.openxmlformats.org/officeDocument/2006/relationships/tags" Target="../tags/tag551.xml"/><Relationship Id="rId1" Type="http://schemas.openxmlformats.org/officeDocument/2006/relationships/tags" Target="../tags/tag550.xml"/><Relationship Id="rId4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555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554.xml"/><Relationship Id="rId1" Type="http://schemas.openxmlformats.org/officeDocument/2006/relationships/tags" Target="../tags/tag553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561.xml"/><Relationship Id="rId2" Type="http://schemas.openxmlformats.org/officeDocument/2006/relationships/tags" Target="../tags/tag560.xml"/><Relationship Id="rId1" Type="http://schemas.openxmlformats.org/officeDocument/2006/relationships/tags" Target="../tags/tag55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563.xml"/><Relationship Id="rId4" Type="http://schemas.openxmlformats.org/officeDocument/2006/relationships/tags" Target="../tags/tag56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" Type="http://schemas.openxmlformats.org/officeDocument/2006/relationships/tags" Target="../tags/tag564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567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575.xml"/><Relationship Id="rId3" Type="http://schemas.openxmlformats.org/officeDocument/2006/relationships/tags" Target="../tags/tag570.xml"/><Relationship Id="rId7" Type="http://schemas.openxmlformats.org/officeDocument/2006/relationships/tags" Target="../tags/tag574.xml"/><Relationship Id="rId2" Type="http://schemas.openxmlformats.org/officeDocument/2006/relationships/tags" Target="../tags/tag569.xml"/><Relationship Id="rId1" Type="http://schemas.openxmlformats.org/officeDocument/2006/relationships/tags" Target="../tags/tag568.xml"/><Relationship Id="rId6" Type="http://schemas.openxmlformats.org/officeDocument/2006/relationships/tags" Target="../tags/tag573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572.xml"/><Relationship Id="rId10" Type="http://schemas.openxmlformats.org/officeDocument/2006/relationships/tags" Target="../tags/tag577.xml"/><Relationship Id="rId4" Type="http://schemas.openxmlformats.org/officeDocument/2006/relationships/tags" Target="../tags/tag571.xml"/><Relationship Id="rId9" Type="http://schemas.openxmlformats.org/officeDocument/2006/relationships/tags" Target="../tags/tag576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580.xml"/><Relationship Id="rId7" Type="http://schemas.openxmlformats.org/officeDocument/2006/relationships/tags" Target="../tags/tag584.xml"/><Relationship Id="rId2" Type="http://schemas.openxmlformats.org/officeDocument/2006/relationships/tags" Target="../tags/tag579.xml"/><Relationship Id="rId1" Type="http://schemas.openxmlformats.org/officeDocument/2006/relationships/tags" Target="../tags/tag578.xml"/><Relationship Id="rId6" Type="http://schemas.openxmlformats.org/officeDocument/2006/relationships/tags" Target="../tags/tag583.xml"/><Relationship Id="rId5" Type="http://schemas.openxmlformats.org/officeDocument/2006/relationships/tags" Target="../tags/tag582.xml"/><Relationship Id="rId4" Type="http://schemas.openxmlformats.org/officeDocument/2006/relationships/tags" Target="../tags/tag581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592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587.xml"/><Relationship Id="rId7" Type="http://schemas.openxmlformats.org/officeDocument/2006/relationships/tags" Target="../tags/tag591.xml"/><Relationship Id="rId12" Type="http://schemas.openxmlformats.org/officeDocument/2006/relationships/tags" Target="../tags/tag596.xml"/><Relationship Id="rId2" Type="http://schemas.openxmlformats.org/officeDocument/2006/relationships/tags" Target="../tags/tag586.xml"/><Relationship Id="rId1" Type="http://schemas.openxmlformats.org/officeDocument/2006/relationships/tags" Target="../tags/tag585.xml"/><Relationship Id="rId6" Type="http://schemas.openxmlformats.org/officeDocument/2006/relationships/tags" Target="../tags/tag590.xml"/><Relationship Id="rId11" Type="http://schemas.openxmlformats.org/officeDocument/2006/relationships/tags" Target="../tags/tag595.xml"/><Relationship Id="rId5" Type="http://schemas.openxmlformats.org/officeDocument/2006/relationships/tags" Target="../tags/tag589.xml"/><Relationship Id="rId10" Type="http://schemas.openxmlformats.org/officeDocument/2006/relationships/tags" Target="../tags/tag594.xml"/><Relationship Id="rId4" Type="http://schemas.openxmlformats.org/officeDocument/2006/relationships/tags" Target="../tags/tag588.xml"/><Relationship Id="rId9" Type="http://schemas.openxmlformats.org/officeDocument/2006/relationships/tags" Target="../tags/tag593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604.xml"/><Relationship Id="rId3" Type="http://schemas.openxmlformats.org/officeDocument/2006/relationships/tags" Target="../tags/tag599.xml"/><Relationship Id="rId7" Type="http://schemas.openxmlformats.org/officeDocument/2006/relationships/tags" Target="../tags/tag603.xml"/><Relationship Id="rId2" Type="http://schemas.openxmlformats.org/officeDocument/2006/relationships/tags" Target="../tags/tag598.xml"/><Relationship Id="rId1" Type="http://schemas.openxmlformats.org/officeDocument/2006/relationships/tags" Target="../tags/tag597.xml"/><Relationship Id="rId6" Type="http://schemas.openxmlformats.org/officeDocument/2006/relationships/tags" Target="../tags/tag602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601.xml"/><Relationship Id="rId10" Type="http://schemas.openxmlformats.org/officeDocument/2006/relationships/tags" Target="../tags/tag606.xml"/><Relationship Id="rId4" Type="http://schemas.openxmlformats.org/officeDocument/2006/relationships/tags" Target="../tags/tag600.xml"/><Relationship Id="rId9" Type="http://schemas.openxmlformats.org/officeDocument/2006/relationships/tags" Target="../tags/tag605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tags" Target="../tags/tag614.xml"/><Relationship Id="rId3" Type="http://schemas.openxmlformats.org/officeDocument/2006/relationships/tags" Target="../tags/tag609.xml"/><Relationship Id="rId7" Type="http://schemas.openxmlformats.org/officeDocument/2006/relationships/tags" Target="../tags/tag613.xml"/><Relationship Id="rId2" Type="http://schemas.openxmlformats.org/officeDocument/2006/relationships/tags" Target="../tags/tag608.xml"/><Relationship Id="rId1" Type="http://schemas.openxmlformats.org/officeDocument/2006/relationships/tags" Target="../tags/tag607.xml"/><Relationship Id="rId6" Type="http://schemas.openxmlformats.org/officeDocument/2006/relationships/tags" Target="../tags/tag612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611.xml"/><Relationship Id="rId10" Type="http://schemas.openxmlformats.org/officeDocument/2006/relationships/tags" Target="../tags/tag616.xml"/><Relationship Id="rId4" Type="http://schemas.openxmlformats.org/officeDocument/2006/relationships/tags" Target="../tags/tag610.xml"/><Relationship Id="rId9" Type="http://schemas.openxmlformats.org/officeDocument/2006/relationships/tags" Target="../tags/tag61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624.xml"/><Relationship Id="rId3" Type="http://schemas.openxmlformats.org/officeDocument/2006/relationships/tags" Target="../tags/tag619.xml"/><Relationship Id="rId7" Type="http://schemas.openxmlformats.org/officeDocument/2006/relationships/tags" Target="../tags/tag623.xml"/><Relationship Id="rId2" Type="http://schemas.openxmlformats.org/officeDocument/2006/relationships/tags" Target="../tags/tag618.xml"/><Relationship Id="rId1" Type="http://schemas.openxmlformats.org/officeDocument/2006/relationships/tags" Target="../tags/tag617.xml"/><Relationship Id="rId6" Type="http://schemas.openxmlformats.org/officeDocument/2006/relationships/tags" Target="../tags/tag622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621.xml"/><Relationship Id="rId10" Type="http://schemas.openxmlformats.org/officeDocument/2006/relationships/tags" Target="../tags/tag626.xml"/><Relationship Id="rId4" Type="http://schemas.openxmlformats.org/officeDocument/2006/relationships/tags" Target="../tags/tag620.xml"/><Relationship Id="rId9" Type="http://schemas.openxmlformats.org/officeDocument/2006/relationships/tags" Target="../tags/tag625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634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629.xml"/><Relationship Id="rId7" Type="http://schemas.openxmlformats.org/officeDocument/2006/relationships/tags" Target="../tags/tag633.xml"/><Relationship Id="rId12" Type="http://schemas.openxmlformats.org/officeDocument/2006/relationships/tags" Target="../tags/tag638.xml"/><Relationship Id="rId2" Type="http://schemas.openxmlformats.org/officeDocument/2006/relationships/tags" Target="../tags/tag628.xml"/><Relationship Id="rId1" Type="http://schemas.openxmlformats.org/officeDocument/2006/relationships/tags" Target="../tags/tag627.xml"/><Relationship Id="rId6" Type="http://schemas.openxmlformats.org/officeDocument/2006/relationships/tags" Target="../tags/tag632.xml"/><Relationship Id="rId11" Type="http://schemas.openxmlformats.org/officeDocument/2006/relationships/tags" Target="../tags/tag637.xml"/><Relationship Id="rId5" Type="http://schemas.openxmlformats.org/officeDocument/2006/relationships/tags" Target="../tags/tag631.xml"/><Relationship Id="rId10" Type="http://schemas.openxmlformats.org/officeDocument/2006/relationships/tags" Target="../tags/tag636.xml"/><Relationship Id="rId4" Type="http://schemas.openxmlformats.org/officeDocument/2006/relationships/tags" Target="../tags/tag630.xml"/><Relationship Id="rId9" Type="http://schemas.openxmlformats.org/officeDocument/2006/relationships/tags" Target="../tags/tag635.xml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tags" Target="../tags/tag646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641.xml"/><Relationship Id="rId7" Type="http://schemas.openxmlformats.org/officeDocument/2006/relationships/tags" Target="../tags/tag645.xml"/><Relationship Id="rId12" Type="http://schemas.openxmlformats.org/officeDocument/2006/relationships/tags" Target="../tags/tag650.xml"/><Relationship Id="rId2" Type="http://schemas.openxmlformats.org/officeDocument/2006/relationships/tags" Target="../tags/tag640.xml"/><Relationship Id="rId1" Type="http://schemas.openxmlformats.org/officeDocument/2006/relationships/tags" Target="../tags/tag639.xml"/><Relationship Id="rId6" Type="http://schemas.openxmlformats.org/officeDocument/2006/relationships/tags" Target="../tags/tag644.xml"/><Relationship Id="rId11" Type="http://schemas.openxmlformats.org/officeDocument/2006/relationships/tags" Target="../tags/tag649.xml"/><Relationship Id="rId5" Type="http://schemas.openxmlformats.org/officeDocument/2006/relationships/tags" Target="../tags/tag643.xml"/><Relationship Id="rId10" Type="http://schemas.openxmlformats.org/officeDocument/2006/relationships/tags" Target="../tags/tag648.xml"/><Relationship Id="rId4" Type="http://schemas.openxmlformats.org/officeDocument/2006/relationships/tags" Target="../tags/tag642.xml"/><Relationship Id="rId9" Type="http://schemas.openxmlformats.org/officeDocument/2006/relationships/tags" Target="../tags/tag647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659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658.xml"/><Relationship Id="rId1" Type="http://schemas.openxmlformats.org/officeDocument/2006/relationships/tags" Target="../tags/tag657.xml"/><Relationship Id="rId6" Type="http://schemas.openxmlformats.org/officeDocument/2006/relationships/tags" Target="../tags/tag662.xml"/><Relationship Id="rId5" Type="http://schemas.openxmlformats.org/officeDocument/2006/relationships/tags" Target="../tags/tag661.xml"/><Relationship Id="rId4" Type="http://schemas.openxmlformats.org/officeDocument/2006/relationships/tags" Target="../tags/tag660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tags" Target="../tags/tag670.xml"/><Relationship Id="rId3" Type="http://schemas.openxmlformats.org/officeDocument/2006/relationships/tags" Target="../tags/tag665.xml"/><Relationship Id="rId7" Type="http://schemas.openxmlformats.org/officeDocument/2006/relationships/tags" Target="../tags/tag669.xml"/><Relationship Id="rId2" Type="http://schemas.openxmlformats.org/officeDocument/2006/relationships/tags" Target="../tags/tag664.xml"/><Relationship Id="rId1" Type="http://schemas.openxmlformats.org/officeDocument/2006/relationships/tags" Target="../tags/tag663.xml"/><Relationship Id="rId6" Type="http://schemas.openxmlformats.org/officeDocument/2006/relationships/tags" Target="../tags/tag668.xml"/><Relationship Id="rId5" Type="http://schemas.openxmlformats.org/officeDocument/2006/relationships/tags" Target="../tags/tag667.xml"/><Relationship Id="rId10" Type="http://schemas.openxmlformats.org/officeDocument/2006/relationships/image" Target="../media/image23.jpeg"/><Relationship Id="rId4" Type="http://schemas.openxmlformats.org/officeDocument/2006/relationships/tags" Target="../tags/tag666.xml"/><Relationship Id="rId9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67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672.xml"/><Relationship Id="rId1" Type="http://schemas.openxmlformats.org/officeDocument/2006/relationships/tags" Target="../tags/tag671.xml"/><Relationship Id="rId6" Type="http://schemas.openxmlformats.org/officeDocument/2006/relationships/tags" Target="../tags/tag676.xml"/><Relationship Id="rId5" Type="http://schemas.openxmlformats.org/officeDocument/2006/relationships/tags" Target="../tags/tag675.xml"/><Relationship Id="rId4" Type="http://schemas.openxmlformats.org/officeDocument/2006/relationships/tags" Target="../tags/tag674.xml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tags" Target="../tags/tag684.xml"/><Relationship Id="rId3" Type="http://schemas.openxmlformats.org/officeDocument/2006/relationships/tags" Target="../tags/tag679.xml"/><Relationship Id="rId7" Type="http://schemas.openxmlformats.org/officeDocument/2006/relationships/tags" Target="../tags/tag683.xml"/><Relationship Id="rId2" Type="http://schemas.openxmlformats.org/officeDocument/2006/relationships/tags" Target="../tags/tag678.xml"/><Relationship Id="rId1" Type="http://schemas.openxmlformats.org/officeDocument/2006/relationships/tags" Target="../tags/tag677.xml"/><Relationship Id="rId6" Type="http://schemas.openxmlformats.org/officeDocument/2006/relationships/tags" Target="../tags/tag682.xml"/><Relationship Id="rId11" Type="http://schemas.openxmlformats.org/officeDocument/2006/relationships/image" Target="../media/image23.jpeg"/><Relationship Id="rId5" Type="http://schemas.openxmlformats.org/officeDocument/2006/relationships/tags" Target="../tags/tag681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680.xml"/><Relationship Id="rId9" Type="http://schemas.openxmlformats.org/officeDocument/2006/relationships/tags" Target="../tags/tag685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693.xml"/><Relationship Id="rId13" Type="http://schemas.openxmlformats.org/officeDocument/2006/relationships/image" Target="../media/image23.jpeg"/><Relationship Id="rId3" Type="http://schemas.openxmlformats.org/officeDocument/2006/relationships/tags" Target="../tags/tag688.xml"/><Relationship Id="rId7" Type="http://schemas.openxmlformats.org/officeDocument/2006/relationships/tags" Target="../tags/tag692.xml"/><Relationship Id="rId12" Type="http://schemas.openxmlformats.org/officeDocument/2006/relationships/slideMaster" Target="../slideMasters/slideMaster5.xml"/><Relationship Id="rId2" Type="http://schemas.openxmlformats.org/officeDocument/2006/relationships/tags" Target="../tags/tag687.xml"/><Relationship Id="rId1" Type="http://schemas.openxmlformats.org/officeDocument/2006/relationships/tags" Target="../tags/tag686.xml"/><Relationship Id="rId6" Type="http://schemas.openxmlformats.org/officeDocument/2006/relationships/tags" Target="../tags/tag691.xml"/><Relationship Id="rId11" Type="http://schemas.openxmlformats.org/officeDocument/2006/relationships/tags" Target="../tags/tag696.xml"/><Relationship Id="rId5" Type="http://schemas.openxmlformats.org/officeDocument/2006/relationships/tags" Target="../tags/tag690.xml"/><Relationship Id="rId10" Type="http://schemas.openxmlformats.org/officeDocument/2006/relationships/tags" Target="../tags/tag695.xml"/><Relationship Id="rId4" Type="http://schemas.openxmlformats.org/officeDocument/2006/relationships/tags" Target="../tags/tag689.xml"/><Relationship Id="rId9" Type="http://schemas.openxmlformats.org/officeDocument/2006/relationships/tags" Target="../tags/tag694.xml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699.xml"/><Relationship Id="rId7" Type="http://schemas.openxmlformats.org/officeDocument/2006/relationships/tags" Target="../tags/tag703.xml"/><Relationship Id="rId2" Type="http://schemas.openxmlformats.org/officeDocument/2006/relationships/tags" Target="../tags/tag698.xml"/><Relationship Id="rId1" Type="http://schemas.openxmlformats.org/officeDocument/2006/relationships/tags" Target="../tags/tag697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9" Type="http://schemas.openxmlformats.org/officeDocument/2006/relationships/image" Target="../media/image24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706.xml"/><Relationship Id="rId2" Type="http://schemas.openxmlformats.org/officeDocument/2006/relationships/tags" Target="../tags/tag705.xml"/><Relationship Id="rId1" Type="http://schemas.openxmlformats.org/officeDocument/2006/relationships/tags" Target="../tags/tag704.xml"/><Relationship Id="rId4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4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tags" Target="../tags/tag714.xml"/><Relationship Id="rId3" Type="http://schemas.openxmlformats.org/officeDocument/2006/relationships/tags" Target="../tags/tag709.xml"/><Relationship Id="rId7" Type="http://schemas.openxmlformats.org/officeDocument/2006/relationships/tags" Target="../tags/tag713.xml"/><Relationship Id="rId2" Type="http://schemas.openxmlformats.org/officeDocument/2006/relationships/tags" Target="../tags/tag708.xml"/><Relationship Id="rId1" Type="http://schemas.openxmlformats.org/officeDocument/2006/relationships/tags" Target="../tags/tag707.xml"/><Relationship Id="rId6" Type="http://schemas.openxmlformats.org/officeDocument/2006/relationships/tags" Target="../tags/tag712.xml"/><Relationship Id="rId11" Type="http://schemas.openxmlformats.org/officeDocument/2006/relationships/image" Target="../media/image23.jpeg"/><Relationship Id="rId5" Type="http://schemas.openxmlformats.org/officeDocument/2006/relationships/tags" Target="../tags/tag711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710.xml"/><Relationship Id="rId9" Type="http://schemas.openxmlformats.org/officeDocument/2006/relationships/tags" Target="../tags/tag715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tags" Target="../tags/tag723.xml"/><Relationship Id="rId3" Type="http://schemas.openxmlformats.org/officeDocument/2006/relationships/tags" Target="../tags/tag718.xml"/><Relationship Id="rId7" Type="http://schemas.openxmlformats.org/officeDocument/2006/relationships/tags" Target="../tags/tag722.xml"/><Relationship Id="rId2" Type="http://schemas.openxmlformats.org/officeDocument/2006/relationships/tags" Target="../tags/tag717.xml"/><Relationship Id="rId1" Type="http://schemas.openxmlformats.org/officeDocument/2006/relationships/tags" Target="../tags/tag716.xml"/><Relationship Id="rId6" Type="http://schemas.openxmlformats.org/officeDocument/2006/relationships/tags" Target="../tags/tag721.xml"/><Relationship Id="rId5" Type="http://schemas.openxmlformats.org/officeDocument/2006/relationships/tags" Target="../tags/tag720.xml"/><Relationship Id="rId10" Type="http://schemas.openxmlformats.org/officeDocument/2006/relationships/image" Target="../media/image23.jpeg"/><Relationship Id="rId4" Type="http://schemas.openxmlformats.org/officeDocument/2006/relationships/tags" Target="../tags/tag719.xml"/><Relationship Id="rId9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726.xml"/><Relationship Id="rId7" Type="http://schemas.openxmlformats.org/officeDocument/2006/relationships/tags" Target="../tags/tag730.xml"/><Relationship Id="rId2" Type="http://schemas.openxmlformats.org/officeDocument/2006/relationships/tags" Target="../tags/tag725.xml"/><Relationship Id="rId1" Type="http://schemas.openxmlformats.org/officeDocument/2006/relationships/tags" Target="../tags/tag724.xml"/><Relationship Id="rId6" Type="http://schemas.openxmlformats.org/officeDocument/2006/relationships/tags" Target="../tags/tag729.xml"/><Relationship Id="rId5" Type="http://schemas.openxmlformats.org/officeDocument/2006/relationships/tags" Target="../tags/tag728.xml"/><Relationship Id="rId4" Type="http://schemas.openxmlformats.org/officeDocument/2006/relationships/tags" Target="../tags/tag727.xml"/><Relationship Id="rId9" Type="http://schemas.openxmlformats.org/officeDocument/2006/relationships/image" Target="../media/image23.jpeg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73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732.xml"/><Relationship Id="rId1" Type="http://schemas.openxmlformats.org/officeDocument/2006/relationships/tags" Target="../tags/tag731.xml"/><Relationship Id="rId6" Type="http://schemas.openxmlformats.org/officeDocument/2006/relationships/tags" Target="../tags/tag736.xml"/><Relationship Id="rId5" Type="http://schemas.openxmlformats.org/officeDocument/2006/relationships/tags" Target="../tags/tag735.xml"/><Relationship Id="rId4" Type="http://schemas.openxmlformats.org/officeDocument/2006/relationships/tags" Target="../tags/tag73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739.xml"/><Relationship Id="rId2" Type="http://schemas.openxmlformats.org/officeDocument/2006/relationships/tags" Target="../tags/tag738.xml"/><Relationship Id="rId1" Type="http://schemas.openxmlformats.org/officeDocument/2006/relationships/tags" Target="../tags/tag737.xml"/><Relationship Id="rId6" Type="http://schemas.openxmlformats.org/officeDocument/2006/relationships/image" Target="../media/image25.jpe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740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74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742.xml"/><Relationship Id="rId1" Type="http://schemas.openxmlformats.org/officeDocument/2006/relationships/tags" Target="../tags/tag741.xml"/><Relationship Id="rId6" Type="http://schemas.openxmlformats.org/officeDocument/2006/relationships/tags" Target="../tags/tag746.xml"/><Relationship Id="rId5" Type="http://schemas.openxmlformats.org/officeDocument/2006/relationships/tags" Target="../tags/tag745.xml"/><Relationship Id="rId4" Type="http://schemas.openxmlformats.org/officeDocument/2006/relationships/tags" Target="../tags/tag744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tags" Target="../tags/tag754.xml"/><Relationship Id="rId3" Type="http://schemas.openxmlformats.org/officeDocument/2006/relationships/tags" Target="../tags/tag749.xml"/><Relationship Id="rId7" Type="http://schemas.openxmlformats.org/officeDocument/2006/relationships/tags" Target="../tags/tag753.xml"/><Relationship Id="rId2" Type="http://schemas.openxmlformats.org/officeDocument/2006/relationships/tags" Target="../tags/tag748.xml"/><Relationship Id="rId1" Type="http://schemas.openxmlformats.org/officeDocument/2006/relationships/tags" Target="../tags/tag747.xml"/><Relationship Id="rId6" Type="http://schemas.openxmlformats.org/officeDocument/2006/relationships/tags" Target="../tags/tag752.xml"/><Relationship Id="rId5" Type="http://schemas.openxmlformats.org/officeDocument/2006/relationships/tags" Target="../tags/tag751.xml"/><Relationship Id="rId10" Type="http://schemas.openxmlformats.org/officeDocument/2006/relationships/image" Target="../media/image25.jpeg"/><Relationship Id="rId4" Type="http://schemas.openxmlformats.org/officeDocument/2006/relationships/tags" Target="../tags/tag750.xml"/><Relationship Id="rId9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tags" Target="../tags/tag762.xml"/><Relationship Id="rId3" Type="http://schemas.openxmlformats.org/officeDocument/2006/relationships/tags" Target="../tags/tag757.xml"/><Relationship Id="rId7" Type="http://schemas.openxmlformats.org/officeDocument/2006/relationships/tags" Target="../tags/tag761.xml"/><Relationship Id="rId2" Type="http://schemas.openxmlformats.org/officeDocument/2006/relationships/tags" Target="../tags/tag756.xml"/><Relationship Id="rId1" Type="http://schemas.openxmlformats.org/officeDocument/2006/relationships/tags" Target="../tags/tag755.xml"/><Relationship Id="rId6" Type="http://schemas.openxmlformats.org/officeDocument/2006/relationships/tags" Target="../tags/tag760.xml"/><Relationship Id="rId5" Type="http://schemas.openxmlformats.org/officeDocument/2006/relationships/tags" Target="../tags/tag759.xml"/><Relationship Id="rId10" Type="http://schemas.openxmlformats.org/officeDocument/2006/relationships/image" Target="../media/image25.jpeg"/><Relationship Id="rId4" Type="http://schemas.openxmlformats.org/officeDocument/2006/relationships/tags" Target="../tags/tag758.xml"/><Relationship Id="rId9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tags" Target="../tags/tag770.xml"/><Relationship Id="rId3" Type="http://schemas.openxmlformats.org/officeDocument/2006/relationships/tags" Target="../tags/tag765.xml"/><Relationship Id="rId7" Type="http://schemas.openxmlformats.org/officeDocument/2006/relationships/tags" Target="../tags/tag769.xml"/><Relationship Id="rId2" Type="http://schemas.openxmlformats.org/officeDocument/2006/relationships/tags" Target="../tags/tag764.xml"/><Relationship Id="rId1" Type="http://schemas.openxmlformats.org/officeDocument/2006/relationships/tags" Target="../tags/tag763.xml"/><Relationship Id="rId6" Type="http://schemas.openxmlformats.org/officeDocument/2006/relationships/tags" Target="../tags/tag768.xml"/><Relationship Id="rId5" Type="http://schemas.openxmlformats.org/officeDocument/2006/relationships/tags" Target="../tags/tag767.xml"/><Relationship Id="rId10" Type="http://schemas.openxmlformats.org/officeDocument/2006/relationships/image" Target="../media/image25.jpeg"/><Relationship Id="rId4" Type="http://schemas.openxmlformats.org/officeDocument/2006/relationships/tags" Target="../tags/tag766.xml"/><Relationship Id="rId9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tags" Target="../tags/tag778.xml"/><Relationship Id="rId3" Type="http://schemas.openxmlformats.org/officeDocument/2006/relationships/tags" Target="../tags/tag773.xml"/><Relationship Id="rId7" Type="http://schemas.openxmlformats.org/officeDocument/2006/relationships/tags" Target="../tags/tag777.xml"/><Relationship Id="rId12" Type="http://schemas.openxmlformats.org/officeDocument/2006/relationships/image" Target="../media/image25.jpeg"/><Relationship Id="rId2" Type="http://schemas.openxmlformats.org/officeDocument/2006/relationships/tags" Target="../tags/tag772.xml"/><Relationship Id="rId1" Type="http://schemas.openxmlformats.org/officeDocument/2006/relationships/tags" Target="../tags/tag771.xml"/><Relationship Id="rId6" Type="http://schemas.openxmlformats.org/officeDocument/2006/relationships/tags" Target="../tags/tag776.xml"/><Relationship Id="rId11" Type="http://schemas.openxmlformats.org/officeDocument/2006/relationships/slideMaster" Target="../slideMasters/slideMaster5.xml"/><Relationship Id="rId5" Type="http://schemas.openxmlformats.org/officeDocument/2006/relationships/tags" Target="../tags/tag775.xml"/><Relationship Id="rId10" Type="http://schemas.openxmlformats.org/officeDocument/2006/relationships/tags" Target="../tags/tag780.xml"/><Relationship Id="rId4" Type="http://schemas.openxmlformats.org/officeDocument/2006/relationships/tags" Target="../tags/tag774.xml"/><Relationship Id="rId9" Type="http://schemas.openxmlformats.org/officeDocument/2006/relationships/tags" Target="../tags/tag77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4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78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782.xml"/><Relationship Id="rId1" Type="http://schemas.openxmlformats.org/officeDocument/2006/relationships/tags" Target="../tags/tag781.xml"/><Relationship Id="rId6" Type="http://schemas.openxmlformats.org/officeDocument/2006/relationships/tags" Target="../tags/tag786.xml"/><Relationship Id="rId5" Type="http://schemas.openxmlformats.org/officeDocument/2006/relationships/tags" Target="../tags/tag785.xml"/><Relationship Id="rId4" Type="http://schemas.openxmlformats.org/officeDocument/2006/relationships/tags" Target="../tags/tag784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tags" Target="../tags/tag800.xml"/><Relationship Id="rId13" Type="http://schemas.openxmlformats.org/officeDocument/2006/relationships/image" Target="../media/image26.png"/><Relationship Id="rId3" Type="http://schemas.openxmlformats.org/officeDocument/2006/relationships/tags" Target="../tags/tag795.xml"/><Relationship Id="rId7" Type="http://schemas.openxmlformats.org/officeDocument/2006/relationships/tags" Target="../tags/tag799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794.xml"/><Relationship Id="rId1" Type="http://schemas.openxmlformats.org/officeDocument/2006/relationships/tags" Target="../tags/tag793.xml"/><Relationship Id="rId6" Type="http://schemas.openxmlformats.org/officeDocument/2006/relationships/tags" Target="../tags/tag798.xml"/><Relationship Id="rId11" Type="http://schemas.openxmlformats.org/officeDocument/2006/relationships/tags" Target="../tags/tag803.xml"/><Relationship Id="rId5" Type="http://schemas.openxmlformats.org/officeDocument/2006/relationships/tags" Target="../tags/tag797.xml"/><Relationship Id="rId15" Type="http://schemas.openxmlformats.org/officeDocument/2006/relationships/image" Target="../media/image28.png"/><Relationship Id="rId10" Type="http://schemas.openxmlformats.org/officeDocument/2006/relationships/tags" Target="../tags/tag802.xml"/><Relationship Id="rId4" Type="http://schemas.openxmlformats.org/officeDocument/2006/relationships/tags" Target="../tags/tag796.xml"/><Relationship Id="rId9" Type="http://schemas.openxmlformats.org/officeDocument/2006/relationships/tags" Target="../tags/tag801.xml"/><Relationship Id="rId14" Type="http://schemas.openxmlformats.org/officeDocument/2006/relationships/image" Target="../media/image27.png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80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805.xml"/><Relationship Id="rId1" Type="http://schemas.openxmlformats.org/officeDocument/2006/relationships/tags" Target="../tags/tag804.xml"/><Relationship Id="rId6" Type="http://schemas.openxmlformats.org/officeDocument/2006/relationships/tags" Target="../tags/tag809.xml"/><Relationship Id="rId5" Type="http://schemas.openxmlformats.org/officeDocument/2006/relationships/tags" Target="../tags/tag808.xml"/><Relationship Id="rId4" Type="http://schemas.openxmlformats.org/officeDocument/2006/relationships/tags" Target="../tags/tag807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tags" Target="../tags/tag817.xml"/><Relationship Id="rId13" Type="http://schemas.openxmlformats.org/officeDocument/2006/relationships/slideMaster" Target="../slideMasters/slideMaster6.xml"/><Relationship Id="rId3" Type="http://schemas.openxmlformats.org/officeDocument/2006/relationships/tags" Target="../tags/tag812.xml"/><Relationship Id="rId7" Type="http://schemas.openxmlformats.org/officeDocument/2006/relationships/tags" Target="../tags/tag816.xml"/><Relationship Id="rId12" Type="http://schemas.openxmlformats.org/officeDocument/2006/relationships/tags" Target="../tags/tag821.xml"/><Relationship Id="rId17" Type="http://schemas.openxmlformats.org/officeDocument/2006/relationships/image" Target="../media/image32.png"/><Relationship Id="rId2" Type="http://schemas.openxmlformats.org/officeDocument/2006/relationships/tags" Target="../tags/tag811.xml"/><Relationship Id="rId16" Type="http://schemas.openxmlformats.org/officeDocument/2006/relationships/image" Target="../media/image31.png"/><Relationship Id="rId1" Type="http://schemas.openxmlformats.org/officeDocument/2006/relationships/tags" Target="../tags/tag810.xml"/><Relationship Id="rId6" Type="http://schemas.openxmlformats.org/officeDocument/2006/relationships/tags" Target="../tags/tag815.xml"/><Relationship Id="rId11" Type="http://schemas.openxmlformats.org/officeDocument/2006/relationships/tags" Target="../tags/tag820.xml"/><Relationship Id="rId5" Type="http://schemas.openxmlformats.org/officeDocument/2006/relationships/tags" Target="../tags/tag814.xml"/><Relationship Id="rId15" Type="http://schemas.openxmlformats.org/officeDocument/2006/relationships/image" Target="../media/image27.png"/><Relationship Id="rId10" Type="http://schemas.openxmlformats.org/officeDocument/2006/relationships/tags" Target="../tags/tag819.xml"/><Relationship Id="rId4" Type="http://schemas.openxmlformats.org/officeDocument/2006/relationships/tags" Target="../tags/tag813.xml"/><Relationship Id="rId9" Type="http://schemas.openxmlformats.org/officeDocument/2006/relationships/tags" Target="../tags/tag818.xml"/><Relationship Id="rId14" Type="http://schemas.openxmlformats.org/officeDocument/2006/relationships/image" Target="../media/image30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824.xml"/><Relationship Id="rId7" Type="http://schemas.openxmlformats.org/officeDocument/2006/relationships/tags" Target="../tags/tag828.xml"/><Relationship Id="rId2" Type="http://schemas.openxmlformats.org/officeDocument/2006/relationships/tags" Target="../tags/tag823.xml"/><Relationship Id="rId1" Type="http://schemas.openxmlformats.org/officeDocument/2006/relationships/tags" Target="../tags/tag822.xml"/><Relationship Id="rId6" Type="http://schemas.openxmlformats.org/officeDocument/2006/relationships/tags" Target="../tags/tag827.xml"/><Relationship Id="rId5" Type="http://schemas.openxmlformats.org/officeDocument/2006/relationships/tags" Target="../tags/tag826.xml"/><Relationship Id="rId4" Type="http://schemas.openxmlformats.org/officeDocument/2006/relationships/tags" Target="../tags/tag825.xml"/><Relationship Id="rId9" Type="http://schemas.openxmlformats.org/officeDocument/2006/relationships/image" Target="../media/image29.png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tags" Target="../tags/tag836.xml"/><Relationship Id="rId3" Type="http://schemas.openxmlformats.org/officeDocument/2006/relationships/tags" Target="../tags/tag831.xml"/><Relationship Id="rId7" Type="http://schemas.openxmlformats.org/officeDocument/2006/relationships/tags" Target="../tags/tag835.xml"/><Relationship Id="rId2" Type="http://schemas.openxmlformats.org/officeDocument/2006/relationships/tags" Target="../tags/tag830.xml"/><Relationship Id="rId1" Type="http://schemas.openxmlformats.org/officeDocument/2006/relationships/tags" Target="../tags/tag829.xml"/><Relationship Id="rId6" Type="http://schemas.openxmlformats.org/officeDocument/2006/relationships/tags" Target="../tags/tag834.xml"/><Relationship Id="rId11" Type="http://schemas.openxmlformats.org/officeDocument/2006/relationships/image" Target="../media/image29.png"/><Relationship Id="rId5" Type="http://schemas.openxmlformats.org/officeDocument/2006/relationships/tags" Target="../tags/tag833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832.xml"/><Relationship Id="rId9" Type="http://schemas.openxmlformats.org/officeDocument/2006/relationships/tags" Target="../tags/tag837.xml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84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839.xml"/><Relationship Id="rId1" Type="http://schemas.openxmlformats.org/officeDocument/2006/relationships/tags" Target="../tags/tag838.xml"/><Relationship Id="rId6" Type="http://schemas.openxmlformats.org/officeDocument/2006/relationships/tags" Target="../tags/tag843.xml"/><Relationship Id="rId5" Type="http://schemas.openxmlformats.org/officeDocument/2006/relationships/tags" Target="../tags/tag842.xml"/><Relationship Id="rId4" Type="http://schemas.openxmlformats.org/officeDocument/2006/relationships/tags" Target="../tags/tag84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846.xml"/><Relationship Id="rId2" Type="http://schemas.openxmlformats.org/officeDocument/2006/relationships/tags" Target="../tags/tag845.xml"/><Relationship Id="rId1" Type="http://schemas.openxmlformats.org/officeDocument/2006/relationships/tags" Target="../tags/tag844.xml"/><Relationship Id="rId4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849.xml"/><Relationship Id="rId7" Type="http://schemas.openxmlformats.org/officeDocument/2006/relationships/tags" Target="../tags/tag853.xml"/><Relationship Id="rId2" Type="http://schemas.openxmlformats.org/officeDocument/2006/relationships/tags" Target="../tags/tag848.xml"/><Relationship Id="rId1" Type="http://schemas.openxmlformats.org/officeDocument/2006/relationships/tags" Target="../tags/tag847.xml"/><Relationship Id="rId6" Type="http://schemas.openxmlformats.org/officeDocument/2006/relationships/tags" Target="../tags/tag852.xml"/><Relationship Id="rId5" Type="http://schemas.openxmlformats.org/officeDocument/2006/relationships/tags" Target="../tags/tag851.xml"/><Relationship Id="rId4" Type="http://schemas.openxmlformats.org/officeDocument/2006/relationships/tags" Target="../tags/tag850.xml"/><Relationship Id="rId9" Type="http://schemas.openxmlformats.org/officeDocument/2006/relationships/image" Target="../media/image29.pn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85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855.xml"/><Relationship Id="rId1" Type="http://schemas.openxmlformats.org/officeDocument/2006/relationships/tags" Target="../tags/tag854.xml"/><Relationship Id="rId6" Type="http://schemas.openxmlformats.org/officeDocument/2006/relationships/tags" Target="../tags/tag859.xml"/><Relationship Id="rId5" Type="http://schemas.openxmlformats.org/officeDocument/2006/relationships/tags" Target="../tags/tag858.xml"/><Relationship Id="rId4" Type="http://schemas.openxmlformats.org/officeDocument/2006/relationships/tags" Target="../tags/tag85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3936304" y="415126"/>
            <a:ext cx="1132496" cy="3006054"/>
          </a:xfrm>
        </p:spPr>
        <p:txBody>
          <a:bodyPr vert="eaVert" anchor="ctr" anchorCtr="0">
            <a:normAutofit/>
          </a:bodyPr>
          <a:lstStyle>
            <a:lvl1pPr algn="ctr">
              <a:defRPr sz="5400" b="1" baseline="0">
                <a:solidFill>
                  <a:schemeClr val="accent1"/>
                </a:solidFill>
                <a:latin typeface="Arial" panose="020B0604020202020204" pitchFamily="34" charset="0"/>
                <a:ea typeface="汉仪尚巍手书简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116010" y="1257300"/>
            <a:ext cx="2859860" cy="1954455"/>
          </a:xfrm>
        </p:spPr>
        <p:txBody>
          <a:bodyPr vert="eaVert" anchor="b" anchorCtr="0"/>
          <a:lstStyle>
            <a:lvl1pPr marL="0" indent="0" algn="dist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4135E34-ECA2-46DB-ACCD-823F53FE7B40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C5A0D9B9-A431-4A02-BA87-26A8F709DD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seal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70" y="2921197"/>
            <a:ext cx="285610" cy="581116"/>
          </a:xfrm>
          <a:prstGeom prst="rect">
            <a:avLst/>
          </a:prstGeom>
        </p:spPr>
      </p:pic>
      <p:pic>
        <p:nvPicPr>
          <p:cNvPr id="8" name="cloud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866" y="3223285"/>
            <a:ext cx="760029" cy="481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86" y="571477"/>
            <a:ext cx="12192098" cy="57150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23964" y="1650987"/>
            <a:ext cx="9144073" cy="3556028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 rot="16200000">
            <a:off x="4317984" y="-1143036"/>
            <a:ext cx="3556031" cy="9144073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777966" y="1905623"/>
            <a:ext cx="8636069" cy="3048024"/>
          </a:xfrm>
          <a:prstGeom prst="rect">
            <a:avLst/>
          </a:prstGeom>
          <a:noFill/>
          <a:ln w="38100">
            <a:solidFill>
              <a:srgbClr val="235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10" name="图片 9" descr="d357f2282e3542ae224a59a47730d8c71b9b66b68c92-ORQq8Z_fw65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5985" y="847500"/>
            <a:ext cx="1531620" cy="15316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190751" y="2153573"/>
            <a:ext cx="7810500" cy="186118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30000"/>
              </a:lnSpc>
              <a:buNone/>
              <a:defRPr kumimoji="0" lang="zh-CN" altLang="en-US" sz="115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2190750" y="4095750"/>
            <a:ext cx="7810500" cy="800747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9" name="图片 8" descr="f76a2a8f00faecc1133c9dea9f7793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48228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2" name="图片 11" descr="f76a2a8f00faecc1133c9dea9f779311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0898830" y="5658394"/>
            <a:ext cx="1293170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-1"/>
            <a:ext cx="12192000" cy="2663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5029200"/>
            <a:ext cx="12192000" cy="18287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 flipH="1">
            <a:off x="0" y="5658394"/>
            <a:ext cx="1293170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0898830" y="5658394"/>
            <a:ext cx="1293170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pic>
        <p:nvPicPr>
          <p:cNvPr id="16" name="图片 15" descr="d357f2282e3542ae224a59a47730d8c71b9b66b68c92-ORQq8Z_fw65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531620" cy="15316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flip="none" rotWithShape="1">
          <a:gsLst>
            <a:gs pos="0">
              <a:schemeClr val="tx2"/>
            </a:gs>
            <a:gs pos="100000">
              <a:schemeClr val="bg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4"/>
          <p:cNvSpPr/>
          <p:nvPr>
            <p:custDataLst>
              <p:tags r:id="rId1"/>
            </p:custDataLst>
          </p:nvPr>
        </p:nvSpPr>
        <p:spPr>
          <a:xfrm>
            <a:off x="5392960" y="3624961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8" name="等腰三角形 7"/>
          <p:cNvSpPr/>
          <p:nvPr>
            <p:custDataLst>
              <p:tags r:id="rId2"/>
            </p:custDataLst>
          </p:nvPr>
        </p:nvSpPr>
        <p:spPr>
          <a:xfrm flipV="1">
            <a:off x="3644900" y="1195334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9" name="等腰三角形 8"/>
          <p:cNvSpPr/>
          <p:nvPr>
            <p:custDataLst>
              <p:tags r:id="rId3"/>
            </p:custDataLst>
          </p:nvPr>
        </p:nvSpPr>
        <p:spPr>
          <a:xfrm flipV="1">
            <a:off x="3644900" y="1898279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0" name="等腰三角形 9"/>
          <p:cNvSpPr/>
          <p:nvPr>
            <p:custDataLst>
              <p:tags r:id="rId4"/>
            </p:custDataLst>
          </p:nvPr>
        </p:nvSpPr>
        <p:spPr>
          <a:xfrm rot="2315082">
            <a:off x="10343515" y="1211848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5"/>
            </p:custDataLst>
          </p:nvPr>
        </p:nvSpPr>
        <p:spPr>
          <a:xfrm rot="17631882" flipV="1">
            <a:off x="11435715" y="90033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2" name="等腰三角形 11"/>
          <p:cNvSpPr/>
          <p:nvPr>
            <p:custDataLst>
              <p:tags r:id="rId6"/>
            </p:custDataLst>
          </p:nvPr>
        </p:nvSpPr>
        <p:spPr>
          <a:xfrm flipV="1">
            <a:off x="10091266" y="2199225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>
            <p:custDataLst>
              <p:tags r:id="rId7"/>
            </p:custDataLst>
          </p:nvPr>
        </p:nvSpPr>
        <p:spPr>
          <a:xfrm rot="2315082">
            <a:off x="2841068" y="409126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>
            <p:custDataLst>
              <p:tags r:id="rId8"/>
            </p:custDataLst>
          </p:nvPr>
        </p:nvSpPr>
        <p:spPr>
          <a:xfrm rot="2644620">
            <a:off x="624917" y="4983437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/>
          <p:nvPr>
            <p:custDataLst>
              <p:tags r:id="rId9"/>
            </p:custDataLst>
          </p:nvPr>
        </p:nvSpPr>
        <p:spPr>
          <a:xfrm rot="19428006" flipV="1">
            <a:off x="1688015" y="50740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10"/>
            </p:custDataLst>
          </p:nvPr>
        </p:nvSpPr>
        <p:spPr>
          <a:xfrm rot="17425212" flipV="1">
            <a:off x="1927397" y="43286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019277" y="2013337"/>
            <a:ext cx="8153446" cy="147411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5289442" y="3624961"/>
            <a:ext cx="1589823" cy="507111"/>
          </a:xfrm>
        </p:spPr>
        <p:txBody>
          <a:bodyPr lIns="90000" tIns="46800" rIns="90000" bIns="46800" anchor="ctr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579742" y="191367"/>
            <a:ext cx="1424058" cy="3197967"/>
          </a:xfrm>
        </p:spPr>
        <p:txBody>
          <a:bodyPr vert="eaVert">
            <a:normAutofit/>
          </a:bodyPr>
          <a:lstStyle>
            <a:lvl1pPr algn="ctr">
              <a:defRPr sz="54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简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24135E34-ECA2-46DB-ACCD-823F53FE7B40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5A0D9B9-A431-4A02-BA87-26A8F709DD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seal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70" y="2921197"/>
            <a:ext cx="285610" cy="581116"/>
          </a:xfrm>
          <a:prstGeom prst="rect">
            <a:avLst/>
          </a:prstGeom>
        </p:spPr>
      </p:pic>
      <p:pic>
        <p:nvPicPr>
          <p:cNvPr id="7" name="cloud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866" y="3223285"/>
            <a:ext cx="760029" cy="481969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067300" y="1295400"/>
            <a:ext cx="2908300" cy="1927225"/>
          </a:xfrm>
        </p:spPr>
        <p:txBody>
          <a:bodyPr vert="eaVert" anchor="t"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8" name="等腰三角形 7"/>
            <p:cNvSpPr/>
            <p:nvPr userDrawn="1">
              <p:custDataLst>
                <p:tags r:id="rId7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9" name="等腰三角形 8"/>
              <p:cNvSpPr/>
              <p:nvPr userDrawn="1">
                <p:custDataLst>
                  <p:tags r:id="rId8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等腰三角形 12"/>
              <p:cNvSpPr/>
              <p:nvPr userDrawn="1">
                <p:custDataLst>
                  <p:tags r:id="rId9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9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10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11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311672" y="1854199"/>
            <a:ext cx="7568657" cy="28194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10" name="矩形: 圆角 4"/>
          <p:cNvSpPr/>
          <p:nvPr userDrawn="1">
            <p:custDataLst>
              <p:tags r:id="rId3"/>
            </p:custDataLst>
          </p:nvPr>
        </p:nvSpPr>
        <p:spPr>
          <a:xfrm>
            <a:off x="5392960" y="1600644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5759450" y="3365500"/>
            <a:ext cx="673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198091" y="3492500"/>
            <a:ext cx="5795818" cy="80010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8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9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10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4" name="等腰三角形 13"/>
            <p:cNvSpPr/>
            <p:nvPr userDrawn="1">
              <p:custDataLst>
                <p:tags r:id="rId10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6" name="等腰三角形 15"/>
              <p:cNvSpPr/>
              <p:nvPr userDrawn="1">
                <p:custDataLst>
                  <p:tags r:id="rId11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等腰三角形 16"/>
              <p:cNvSpPr/>
              <p:nvPr userDrawn="1">
                <p:custDataLst>
                  <p:tags r:id="rId12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9" name="等腰三角形 8"/>
            <p:cNvSpPr/>
            <p:nvPr userDrawn="1">
              <p:custDataLst>
                <p:tags r:id="rId6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1" name="等腰三角形 10"/>
              <p:cNvSpPr/>
              <p:nvPr userDrawn="1">
                <p:custDataLst>
                  <p:tags r:id="rId7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等腰三角形 11"/>
              <p:cNvSpPr/>
              <p:nvPr userDrawn="1">
                <p:custDataLst>
                  <p:tags r:id="rId8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8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9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10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 userDrawn="1">
                <p:custDataLst>
                  <p:tags r:id="rId8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 userDrawn="1">
                <p:custDataLst>
                  <p:tags r:id="rId9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marL="5143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9715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4287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8859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3431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 userDrawn="1">
              <p:custDataLst>
                <p:tags r:id="rId6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 userDrawn="1">
                <p:custDataLst>
                  <p:tags r:id="rId7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 userDrawn="1">
                <p:custDataLst>
                  <p:tags r:id="rId8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61175" y="180644"/>
            <a:ext cx="11740482" cy="6300816"/>
            <a:chOff x="261175" y="180644"/>
            <a:chExt cx="11740482" cy="6300816"/>
          </a:xfrm>
        </p:grpSpPr>
        <p:sp>
          <p:nvSpPr>
            <p:cNvPr id="8" name="等腰三角形 7"/>
            <p:cNvSpPr/>
            <p:nvPr userDrawn="1">
              <p:custDataLst>
                <p:tags r:id="rId7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 userDrawn="1"/>
          </p:nvGrpSpPr>
          <p:grpSpPr>
            <a:xfrm rot="1322092">
              <a:off x="11233066" y="180644"/>
              <a:ext cx="768591" cy="666134"/>
              <a:chOff x="11216987" y="376430"/>
              <a:chExt cx="768591" cy="666134"/>
            </a:xfrm>
          </p:grpSpPr>
          <p:sp>
            <p:nvSpPr>
              <p:cNvPr id="10" name="等腰三角形 9"/>
              <p:cNvSpPr/>
              <p:nvPr userDrawn="1">
                <p:custDataLst>
                  <p:tags r:id="rId8"/>
                </p:custDataLst>
              </p:nvPr>
            </p:nvSpPr>
            <p:spPr>
              <a:xfrm rot="693652" flipV="1">
                <a:off x="11216987" y="76434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等腰三角形 10"/>
              <p:cNvSpPr/>
              <p:nvPr userDrawn="1">
                <p:custDataLst>
                  <p:tags r:id="rId9"/>
                </p:custDataLst>
              </p:nvPr>
            </p:nvSpPr>
            <p:spPr>
              <a:xfrm rot="18492899" flipV="1">
                <a:off x="11685102" y="3986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009650" y="850900"/>
            <a:ext cx="10172700" cy="51562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726807" y="2146286"/>
            <a:ext cx="6738386" cy="2565428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 userDrawn="1">
            <p:custDataLst>
              <p:tags r:id="rId1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304800" y="304800"/>
            <a:ext cx="11582400" cy="62484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 userDrawn="1">
            <p:custDataLst>
              <p:tags r:id="rId3"/>
            </p:custDataLst>
          </p:nvPr>
        </p:nvSpPr>
        <p:spPr>
          <a:xfrm rot="2015744" flipV="1">
            <a:off x="11265535" y="597535"/>
            <a:ext cx="322580" cy="27813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2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8" name="等腰三角形 17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 userDrawn="1"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 userDrawn="1"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6" name="等腰三角形 15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8" name="等腰三角形 17"/>
            <p:cNvSpPr/>
            <p:nvPr userDrawn="1"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等腰三角形 18"/>
            <p:cNvSpPr/>
            <p:nvPr userDrawn="1"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7" name="等腰三角形 16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9" name="等腰三角形 18"/>
            <p:cNvSpPr/>
            <p:nvPr userDrawn="1"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 userDrawn="1"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100000">
                <a:schemeClr val="tx2"/>
              </a:gs>
              <a:gs pos="53000">
                <a:schemeClr val="bg2"/>
              </a:gs>
            </a:gsLst>
            <a:lin ang="0" scaled="1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9" name="等腰三角形 18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1" name="等腰三角形 20"/>
            <p:cNvSpPr/>
            <p:nvPr userDrawn="1">
              <p:custDataLst>
                <p:tags r:id="rId14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等腰三角形 21"/>
            <p:cNvSpPr/>
            <p:nvPr userDrawn="1">
              <p:custDataLst>
                <p:tags r:id="rId15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" name="等腰三角形 11"/>
          <p:cNvSpPr/>
          <p:nvPr userDrawn="1">
            <p:custDataLst>
              <p:tags r:id="rId4"/>
            </p:custDataLst>
          </p:nvPr>
        </p:nvSpPr>
        <p:spPr>
          <a:xfrm rot="2315082">
            <a:off x="11583673" y="6292840"/>
            <a:ext cx="409674" cy="35316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等腰三角形 13"/>
          <p:cNvSpPr/>
          <p:nvPr userDrawn="1">
            <p:custDataLst>
              <p:tags r:id="rId5"/>
            </p:custDataLst>
          </p:nvPr>
        </p:nvSpPr>
        <p:spPr>
          <a:xfrm rot="17631882" flipV="1">
            <a:off x="11607142" y="5636809"/>
            <a:ext cx="533400" cy="45982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 userDrawn="1">
            <p:custDataLst>
              <p:tags r:id="rId1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 userDrawn="1">
              <p:custDataLst>
                <p:tags r:id="rId9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 userDrawn="1">
              <p:custDataLst>
                <p:tags r:id="rId10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gradFill flip="none" rotWithShape="1">
            <a:gsLst>
              <a:gs pos="69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2645" y="5355221"/>
            <a:ext cx="2089355" cy="1502779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2645" y="5355221"/>
            <a:ext cx="2089355" cy="150277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5355221"/>
            <a:ext cx="2089355" cy="150277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8" name="cloudy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1" y="3188016"/>
            <a:ext cx="760029" cy="481969"/>
          </a:xfrm>
          <a:prstGeom prst="rect">
            <a:avLst/>
          </a:prstGeom>
        </p:spPr>
      </p:pic>
      <p:pic>
        <p:nvPicPr>
          <p:cNvPr id="9" name="cloudy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25560" y="3188016"/>
            <a:ext cx="760029" cy="4819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>
            <a:off x="6318885" y="2201545"/>
            <a:ext cx="420370" cy="572770"/>
            <a:chOff x="4755469" y="4479245"/>
            <a:chExt cx="355600" cy="484188"/>
          </a:xfrm>
        </p:grpSpPr>
        <p:sp>
          <p:nvSpPr>
            <p:cNvPr id="13" name="Freeform 150"/>
            <p:cNvSpPr/>
            <p:nvPr>
              <p:custDataLst>
                <p:tags r:id="rId15"/>
              </p:custDataLst>
            </p:nvPr>
          </p:nvSpPr>
          <p:spPr bwMode="auto">
            <a:xfrm>
              <a:off x="4755469" y="4479245"/>
              <a:ext cx="355600" cy="484188"/>
            </a:xfrm>
            <a:custGeom>
              <a:avLst/>
              <a:gdLst>
                <a:gd name="T0" fmla="*/ 12 w 931"/>
                <a:gd name="T1" fmla="*/ 1096 h 1310"/>
                <a:gd name="T2" fmla="*/ 16 w 931"/>
                <a:gd name="T3" fmla="*/ 1046 h 1310"/>
                <a:gd name="T4" fmla="*/ 16 w 931"/>
                <a:gd name="T5" fmla="*/ 967 h 1310"/>
                <a:gd name="T6" fmla="*/ 19 w 931"/>
                <a:gd name="T7" fmla="*/ 909 h 1310"/>
                <a:gd name="T8" fmla="*/ 19 w 931"/>
                <a:gd name="T9" fmla="*/ 785 h 1310"/>
                <a:gd name="T10" fmla="*/ 28 w 931"/>
                <a:gd name="T11" fmla="*/ 529 h 1310"/>
                <a:gd name="T12" fmla="*/ 16 w 931"/>
                <a:gd name="T13" fmla="*/ 388 h 1310"/>
                <a:gd name="T14" fmla="*/ 19 w 931"/>
                <a:gd name="T15" fmla="*/ 356 h 1310"/>
                <a:gd name="T16" fmla="*/ 191 w 931"/>
                <a:gd name="T17" fmla="*/ 254 h 1310"/>
                <a:gd name="T18" fmla="*/ 236 w 931"/>
                <a:gd name="T19" fmla="*/ 136 h 1310"/>
                <a:gd name="T20" fmla="*/ 278 w 931"/>
                <a:gd name="T21" fmla="*/ 147 h 1310"/>
                <a:gd name="T22" fmla="*/ 316 w 931"/>
                <a:gd name="T23" fmla="*/ 129 h 1310"/>
                <a:gd name="T24" fmla="*/ 317 w 931"/>
                <a:gd name="T25" fmla="*/ 72 h 1310"/>
                <a:gd name="T26" fmla="*/ 359 w 931"/>
                <a:gd name="T27" fmla="*/ 7 h 1310"/>
                <a:gd name="T28" fmla="*/ 431 w 931"/>
                <a:gd name="T29" fmla="*/ 18 h 1310"/>
                <a:gd name="T30" fmla="*/ 479 w 931"/>
                <a:gd name="T31" fmla="*/ 18 h 1310"/>
                <a:gd name="T32" fmla="*/ 542 w 931"/>
                <a:gd name="T33" fmla="*/ 18 h 1310"/>
                <a:gd name="T34" fmla="*/ 602 w 931"/>
                <a:gd name="T35" fmla="*/ 18 h 1310"/>
                <a:gd name="T36" fmla="*/ 641 w 931"/>
                <a:gd name="T37" fmla="*/ 13 h 1310"/>
                <a:gd name="T38" fmla="*/ 694 w 931"/>
                <a:gd name="T39" fmla="*/ 32 h 1310"/>
                <a:gd name="T40" fmla="*/ 725 w 931"/>
                <a:gd name="T41" fmla="*/ 32 h 1310"/>
                <a:gd name="T42" fmla="*/ 776 w 931"/>
                <a:gd name="T43" fmla="*/ 42 h 1310"/>
                <a:gd name="T44" fmla="*/ 847 w 931"/>
                <a:gd name="T45" fmla="*/ 13 h 1310"/>
                <a:gd name="T46" fmla="*/ 907 w 931"/>
                <a:gd name="T47" fmla="*/ 70 h 1310"/>
                <a:gd name="T48" fmla="*/ 919 w 931"/>
                <a:gd name="T49" fmla="*/ 152 h 1310"/>
                <a:gd name="T50" fmla="*/ 922 w 931"/>
                <a:gd name="T51" fmla="*/ 216 h 1310"/>
                <a:gd name="T52" fmla="*/ 903 w 931"/>
                <a:gd name="T53" fmla="*/ 373 h 1310"/>
                <a:gd name="T54" fmla="*/ 915 w 931"/>
                <a:gd name="T55" fmla="*/ 405 h 1310"/>
                <a:gd name="T56" fmla="*/ 919 w 931"/>
                <a:gd name="T57" fmla="*/ 447 h 1310"/>
                <a:gd name="T58" fmla="*/ 908 w 931"/>
                <a:gd name="T59" fmla="*/ 578 h 1310"/>
                <a:gd name="T60" fmla="*/ 903 w 931"/>
                <a:gd name="T61" fmla="*/ 661 h 1310"/>
                <a:gd name="T62" fmla="*/ 887 w 931"/>
                <a:gd name="T63" fmla="*/ 738 h 1310"/>
                <a:gd name="T64" fmla="*/ 903 w 931"/>
                <a:gd name="T65" fmla="*/ 795 h 1310"/>
                <a:gd name="T66" fmla="*/ 903 w 931"/>
                <a:gd name="T67" fmla="*/ 872 h 1310"/>
                <a:gd name="T68" fmla="*/ 907 w 931"/>
                <a:gd name="T69" fmla="*/ 939 h 1310"/>
                <a:gd name="T70" fmla="*/ 910 w 931"/>
                <a:gd name="T71" fmla="*/ 1026 h 1310"/>
                <a:gd name="T72" fmla="*/ 903 w 931"/>
                <a:gd name="T73" fmla="*/ 1091 h 1310"/>
                <a:gd name="T74" fmla="*/ 900 w 931"/>
                <a:gd name="T75" fmla="*/ 1198 h 1310"/>
                <a:gd name="T76" fmla="*/ 861 w 931"/>
                <a:gd name="T77" fmla="*/ 1290 h 1310"/>
                <a:gd name="T78" fmla="*/ 806 w 931"/>
                <a:gd name="T79" fmla="*/ 1287 h 1310"/>
                <a:gd name="T80" fmla="*/ 739 w 931"/>
                <a:gd name="T81" fmla="*/ 1300 h 1310"/>
                <a:gd name="T82" fmla="*/ 680 w 931"/>
                <a:gd name="T83" fmla="*/ 1305 h 1310"/>
                <a:gd name="T84" fmla="*/ 618 w 931"/>
                <a:gd name="T85" fmla="*/ 1282 h 1310"/>
                <a:gd name="T86" fmla="*/ 546 w 931"/>
                <a:gd name="T87" fmla="*/ 1282 h 1310"/>
                <a:gd name="T88" fmla="*/ 477 w 931"/>
                <a:gd name="T89" fmla="*/ 1295 h 1310"/>
                <a:gd name="T90" fmla="*/ 438 w 931"/>
                <a:gd name="T91" fmla="*/ 1300 h 1310"/>
                <a:gd name="T92" fmla="*/ 354 w 931"/>
                <a:gd name="T93" fmla="*/ 1295 h 1310"/>
                <a:gd name="T94" fmla="*/ 236 w 931"/>
                <a:gd name="T95" fmla="*/ 1300 h 1310"/>
                <a:gd name="T96" fmla="*/ 174 w 931"/>
                <a:gd name="T97" fmla="*/ 1299 h 1310"/>
                <a:gd name="T98" fmla="*/ 92 w 931"/>
                <a:gd name="T99" fmla="*/ 1305 h 1310"/>
                <a:gd name="T100" fmla="*/ 0 w 931"/>
                <a:gd name="T101" fmla="*/ 1213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1" h="1310">
                  <a:moveTo>
                    <a:pt x="5" y="1138"/>
                  </a:moveTo>
                  <a:lnTo>
                    <a:pt x="5" y="1121"/>
                  </a:lnTo>
                  <a:cubicBezTo>
                    <a:pt x="8" y="1116"/>
                    <a:pt x="9" y="1116"/>
                    <a:pt x="9" y="1111"/>
                  </a:cubicBezTo>
                  <a:lnTo>
                    <a:pt x="9" y="1096"/>
                  </a:lnTo>
                  <a:lnTo>
                    <a:pt x="12" y="1096"/>
                  </a:lnTo>
                  <a:lnTo>
                    <a:pt x="12" y="1091"/>
                  </a:lnTo>
                  <a:lnTo>
                    <a:pt x="18" y="1091"/>
                  </a:lnTo>
                  <a:cubicBezTo>
                    <a:pt x="22" y="1091"/>
                    <a:pt x="23" y="1092"/>
                    <a:pt x="26" y="1093"/>
                  </a:cubicBezTo>
                  <a:lnTo>
                    <a:pt x="28" y="1066"/>
                  </a:lnTo>
                  <a:cubicBezTo>
                    <a:pt x="23" y="1062"/>
                    <a:pt x="16" y="1057"/>
                    <a:pt x="16" y="1046"/>
                  </a:cubicBezTo>
                  <a:lnTo>
                    <a:pt x="16" y="1044"/>
                  </a:lnTo>
                  <a:cubicBezTo>
                    <a:pt x="16" y="1031"/>
                    <a:pt x="32" y="1039"/>
                    <a:pt x="32" y="1004"/>
                  </a:cubicBezTo>
                  <a:cubicBezTo>
                    <a:pt x="32" y="1000"/>
                    <a:pt x="27" y="975"/>
                    <a:pt x="25" y="970"/>
                  </a:cubicBezTo>
                  <a:lnTo>
                    <a:pt x="16" y="987"/>
                  </a:lnTo>
                  <a:lnTo>
                    <a:pt x="16" y="967"/>
                  </a:lnTo>
                  <a:cubicBezTo>
                    <a:pt x="18" y="962"/>
                    <a:pt x="19" y="962"/>
                    <a:pt x="19" y="957"/>
                  </a:cubicBezTo>
                  <a:lnTo>
                    <a:pt x="19" y="934"/>
                  </a:lnTo>
                  <a:cubicBezTo>
                    <a:pt x="19" y="925"/>
                    <a:pt x="17" y="934"/>
                    <a:pt x="16" y="919"/>
                  </a:cubicBezTo>
                  <a:lnTo>
                    <a:pt x="19" y="919"/>
                  </a:lnTo>
                  <a:lnTo>
                    <a:pt x="19" y="909"/>
                  </a:lnTo>
                  <a:cubicBezTo>
                    <a:pt x="19" y="903"/>
                    <a:pt x="24" y="900"/>
                    <a:pt x="27" y="894"/>
                  </a:cubicBezTo>
                  <a:lnTo>
                    <a:pt x="23" y="887"/>
                  </a:lnTo>
                  <a:lnTo>
                    <a:pt x="23" y="857"/>
                  </a:lnTo>
                  <a:cubicBezTo>
                    <a:pt x="21" y="853"/>
                    <a:pt x="19" y="853"/>
                    <a:pt x="19" y="847"/>
                  </a:cubicBezTo>
                  <a:lnTo>
                    <a:pt x="19" y="785"/>
                  </a:lnTo>
                  <a:cubicBezTo>
                    <a:pt x="23" y="783"/>
                    <a:pt x="28" y="770"/>
                    <a:pt x="28" y="763"/>
                  </a:cubicBezTo>
                  <a:lnTo>
                    <a:pt x="28" y="572"/>
                  </a:lnTo>
                  <a:cubicBezTo>
                    <a:pt x="28" y="562"/>
                    <a:pt x="23" y="566"/>
                    <a:pt x="23" y="557"/>
                  </a:cubicBezTo>
                  <a:lnTo>
                    <a:pt x="23" y="544"/>
                  </a:lnTo>
                  <a:cubicBezTo>
                    <a:pt x="23" y="535"/>
                    <a:pt x="28" y="538"/>
                    <a:pt x="28" y="529"/>
                  </a:cubicBezTo>
                  <a:lnTo>
                    <a:pt x="28" y="465"/>
                  </a:lnTo>
                  <a:cubicBezTo>
                    <a:pt x="28" y="459"/>
                    <a:pt x="25" y="457"/>
                    <a:pt x="23" y="452"/>
                  </a:cubicBezTo>
                  <a:lnTo>
                    <a:pt x="23" y="437"/>
                  </a:lnTo>
                  <a:cubicBezTo>
                    <a:pt x="22" y="435"/>
                    <a:pt x="16" y="415"/>
                    <a:pt x="16" y="413"/>
                  </a:cubicBezTo>
                  <a:lnTo>
                    <a:pt x="16" y="388"/>
                  </a:lnTo>
                  <a:lnTo>
                    <a:pt x="19" y="388"/>
                  </a:lnTo>
                  <a:lnTo>
                    <a:pt x="19" y="375"/>
                  </a:lnTo>
                  <a:lnTo>
                    <a:pt x="16" y="375"/>
                  </a:lnTo>
                  <a:cubicBezTo>
                    <a:pt x="17" y="361"/>
                    <a:pt x="19" y="370"/>
                    <a:pt x="19" y="360"/>
                  </a:cubicBezTo>
                  <a:lnTo>
                    <a:pt x="19" y="356"/>
                  </a:lnTo>
                  <a:lnTo>
                    <a:pt x="105" y="323"/>
                  </a:lnTo>
                  <a:cubicBezTo>
                    <a:pt x="108" y="319"/>
                    <a:pt x="113" y="316"/>
                    <a:pt x="117" y="315"/>
                  </a:cubicBezTo>
                  <a:cubicBezTo>
                    <a:pt x="124" y="313"/>
                    <a:pt x="122" y="310"/>
                    <a:pt x="128" y="309"/>
                  </a:cubicBezTo>
                  <a:cubicBezTo>
                    <a:pt x="138" y="306"/>
                    <a:pt x="164" y="335"/>
                    <a:pt x="176" y="292"/>
                  </a:cubicBezTo>
                  <a:cubicBezTo>
                    <a:pt x="179" y="283"/>
                    <a:pt x="187" y="263"/>
                    <a:pt x="191" y="254"/>
                  </a:cubicBezTo>
                  <a:cubicBezTo>
                    <a:pt x="197" y="240"/>
                    <a:pt x="204" y="238"/>
                    <a:pt x="210" y="230"/>
                  </a:cubicBezTo>
                  <a:cubicBezTo>
                    <a:pt x="211" y="228"/>
                    <a:pt x="216" y="193"/>
                    <a:pt x="217" y="189"/>
                  </a:cubicBezTo>
                  <a:cubicBezTo>
                    <a:pt x="218" y="184"/>
                    <a:pt x="226" y="152"/>
                    <a:pt x="225" y="149"/>
                  </a:cubicBezTo>
                  <a:lnTo>
                    <a:pt x="228" y="150"/>
                  </a:lnTo>
                  <a:cubicBezTo>
                    <a:pt x="227" y="141"/>
                    <a:pt x="231" y="137"/>
                    <a:pt x="236" y="136"/>
                  </a:cubicBezTo>
                  <a:lnTo>
                    <a:pt x="239" y="135"/>
                  </a:lnTo>
                  <a:lnTo>
                    <a:pt x="244" y="135"/>
                  </a:lnTo>
                  <a:cubicBezTo>
                    <a:pt x="245" y="142"/>
                    <a:pt x="250" y="142"/>
                    <a:pt x="252" y="147"/>
                  </a:cubicBezTo>
                  <a:cubicBezTo>
                    <a:pt x="254" y="151"/>
                    <a:pt x="254" y="157"/>
                    <a:pt x="259" y="158"/>
                  </a:cubicBezTo>
                  <a:cubicBezTo>
                    <a:pt x="263" y="159"/>
                    <a:pt x="271" y="148"/>
                    <a:pt x="278" y="147"/>
                  </a:cubicBezTo>
                  <a:lnTo>
                    <a:pt x="283" y="145"/>
                  </a:lnTo>
                  <a:lnTo>
                    <a:pt x="288" y="144"/>
                  </a:lnTo>
                  <a:cubicBezTo>
                    <a:pt x="294" y="144"/>
                    <a:pt x="298" y="145"/>
                    <a:pt x="302" y="147"/>
                  </a:cubicBezTo>
                  <a:lnTo>
                    <a:pt x="305" y="162"/>
                  </a:lnTo>
                  <a:lnTo>
                    <a:pt x="316" y="129"/>
                  </a:lnTo>
                  <a:cubicBezTo>
                    <a:pt x="321" y="131"/>
                    <a:pt x="334" y="137"/>
                    <a:pt x="340" y="136"/>
                  </a:cubicBezTo>
                  <a:cubicBezTo>
                    <a:pt x="347" y="134"/>
                    <a:pt x="346" y="103"/>
                    <a:pt x="352" y="96"/>
                  </a:cubicBezTo>
                  <a:cubicBezTo>
                    <a:pt x="349" y="90"/>
                    <a:pt x="345" y="76"/>
                    <a:pt x="340" y="81"/>
                  </a:cubicBezTo>
                  <a:lnTo>
                    <a:pt x="339" y="76"/>
                  </a:lnTo>
                  <a:cubicBezTo>
                    <a:pt x="337" y="78"/>
                    <a:pt x="321" y="71"/>
                    <a:pt x="317" y="72"/>
                  </a:cubicBezTo>
                  <a:cubicBezTo>
                    <a:pt x="314" y="73"/>
                    <a:pt x="296" y="75"/>
                    <a:pt x="291" y="78"/>
                  </a:cubicBezTo>
                  <a:cubicBezTo>
                    <a:pt x="277" y="72"/>
                    <a:pt x="297" y="58"/>
                    <a:pt x="299" y="51"/>
                  </a:cubicBezTo>
                  <a:cubicBezTo>
                    <a:pt x="304" y="54"/>
                    <a:pt x="305" y="53"/>
                    <a:pt x="311" y="51"/>
                  </a:cubicBezTo>
                  <a:cubicBezTo>
                    <a:pt x="324" y="48"/>
                    <a:pt x="322" y="46"/>
                    <a:pt x="336" y="31"/>
                  </a:cubicBezTo>
                  <a:cubicBezTo>
                    <a:pt x="343" y="22"/>
                    <a:pt x="349" y="9"/>
                    <a:pt x="359" y="7"/>
                  </a:cubicBezTo>
                  <a:lnTo>
                    <a:pt x="362" y="6"/>
                  </a:lnTo>
                  <a:cubicBezTo>
                    <a:pt x="366" y="5"/>
                    <a:pt x="374" y="10"/>
                    <a:pt x="373" y="0"/>
                  </a:cubicBezTo>
                  <a:lnTo>
                    <a:pt x="403" y="0"/>
                  </a:lnTo>
                  <a:cubicBezTo>
                    <a:pt x="406" y="9"/>
                    <a:pt x="409" y="8"/>
                    <a:pt x="417" y="8"/>
                  </a:cubicBezTo>
                  <a:cubicBezTo>
                    <a:pt x="419" y="9"/>
                    <a:pt x="429" y="17"/>
                    <a:pt x="431" y="18"/>
                  </a:cubicBezTo>
                  <a:lnTo>
                    <a:pt x="435" y="18"/>
                  </a:lnTo>
                  <a:cubicBezTo>
                    <a:pt x="441" y="18"/>
                    <a:pt x="438" y="13"/>
                    <a:pt x="444" y="13"/>
                  </a:cubicBezTo>
                  <a:lnTo>
                    <a:pt x="458" y="13"/>
                  </a:lnTo>
                  <a:lnTo>
                    <a:pt x="458" y="18"/>
                  </a:lnTo>
                  <a:lnTo>
                    <a:pt x="479" y="18"/>
                  </a:lnTo>
                  <a:cubicBezTo>
                    <a:pt x="481" y="18"/>
                    <a:pt x="494" y="27"/>
                    <a:pt x="496" y="27"/>
                  </a:cubicBezTo>
                  <a:lnTo>
                    <a:pt x="504" y="27"/>
                  </a:lnTo>
                  <a:cubicBezTo>
                    <a:pt x="507" y="27"/>
                    <a:pt x="507" y="26"/>
                    <a:pt x="511" y="23"/>
                  </a:cubicBezTo>
                  <a:cubicBezTo>
                    <a:pt x="512" y="27"/>
                    <a:pt x="523" y="37"/>
                    <a:pt x="526" y="37"/>
                  </a:cubicBezTo>
                  <a:cubicBezTo>
                    <a:pt x="532" y="37"/>
                    <a:pt x="541" y="23"/>
                    <a:pt x="542" y="18"/>
                  </a:cubicBezTo>
                  <a:lnTo>
                    <a:pt x="560" y="18"/>
                  </a:lnTo>
                  <a:cubicBezTo>
                    <a:pt x="566" y="18"/>
                    <a:pt x="563" y="13"/>
                    <a:pt x="569" y="13"/>
                  </a:cubicBezTo>
                  <a:lnTo>
                    <a:pt x="595" y="13"/>
                  </a:lnTo>
                  <a:lnTo>
                    <a:pt x="595" y="18"/>
                  </a:lnTo>
                  <a:lnTo>
                    <a:pt x="602" y="18"/>
                  </a:lnTo>
                  <a:cubicBezTo>
                    <a:pt x="608" y="18"/>
                    <a:pt x="605" y="13"/>
                    <a:pt x="611" y="13"/>
                  </a:cubicBezTo>
                  <a:lnTo>
                    <a:pt x="618" y="13"/>
                  </a:lnTo>
                  <a:lnTo>
                    <a:pt x="618" y="18"/>
                  </a:lnTo>
                  <a:cubicBezTo>
                    <a:pt x="630" y="17"/>
                    <a:pt x="623" y="13"/>
                    <a:pt x="630" y="13"/>
                  </a:cubicBezTo>
                  <a:lnTo>
                    <a:pt x="641" y="13"/>
                  </a:lnTo>
                  <a:cubicBezTo>
                    <a:pt x="646" y="13"/>
                    <a:pt x="644" y="14"/>
                    <a:pt x="646" y="18"/>
                  </a:cubicBezTo>
                  <a:cubicBezTo>
                    <a:pt x="647" y="16"/>
                    <a:pt x="650" y="13"/>
                    <a:pt x="651" y="13"/>
                  </a:cubicBezTo>
                  <a:cubicBezTo>
                    <a:pt x="655" y="13"/>
                    <a:pt x="655" y="14"/>
                    <a:pt x="658" y="18"/>
                  </a:cubicBezTo>
                  <a:lnTo>
                    <a:pt x="676" y="18"/>
                  </a:lnTo>
                  <a:lnTo>
                    <a:pt x="694" y="32"/>
                  </a:lnTo>
                  <a:lnTo>
                    <a:pt x="702" y="32"/>
                  </a:lnTo>
                  <a:lnTo>
                    <a:pt x="702" y="28"/>
                  </a:lnTo>
                  <a:lnTo>
                    <a:pt x="716" y="27"/>
                  </a:lnTo>
                  <a:lnTo>
                    <a:pt x="716" y="32"/>
                  </a:lnTo>
                  <a:lnTo>
                    <a:pt x="725" y="32"/>
                  </a:lnTo>
                  <a:cubicBezTo>
                    <a:pt x="731" y="32"/>
                    <a:pt x="728" y="27"/>
                    <a:pt x="734" y="27"/>
                  </a:cubicBezTo>
                  <a:lnTo>
                    <a:pt x="739" y="27"/>
                  </a:lnTo>
                  <a:cubicBezTo>
                    <a:pt x="740" y="30"/>
                    <a:pt x="752" y="55"/>
                    <a:pt x="755" y="55"/>
                  </a:cubicBezTo>
                  <a:cubicBezTo>
                    <a:pt x="761" y="55"/>
                    <a:pt x="767" y="41"/>
                    <a:pt x="771" y="37"/>
                  </a:cubicBezTo>
                  <a:lnTo>
                    <a:pt x="776" y="42"/>
                  </a:lnTo>
                  <a:lnTo>
                    <a:pt x="794" y="23"/>
                  </a:lnTo>
                  <a:lnTo>
                    <a:pt x="801" y="22"/>
                  </a:lnTo>
                  <a:cubicBezTo>
                    <a:pt x="805" y="22"/>
                    <a:pt x="805" y="21"/>
                    <a:pt x="808" y="18"/>
                  </a:cubicBezTo>
                  <a:lnTo>
                    <a:pt x="840" y="18"/>
                  </a:lnTo>
                  <a:cubicBezTo>
                    <a:pt x="843" y="15"/>
                    <a:pt x="843" y="13"/>
                    <a:pt x="847" y="13"/>
                  </a:cubicBezTo>
                  <a:lnTo>
                    <a:pt x="857" y="13"/>
                  </a:lnTo>
                  <a:cubicBezTo>
                    <a:pt x="863" y="12"/>
                    <a:pt x="860" y="18"/>
                    <a:pt x="866" y="18"/>
                  </a:cubicBezTo>
                  <a:lnTo>
                    <a:pt x="877" y="18"/>
                  </a:lnTo>
                  <a:cubicBezTo>
                    <a:pt x="879" y="25"/>
                    <a:pt x="907" y="36"/>
                    <a:pt x="907" y="60"/>
                  </a:cubicBezTo>
                  <a:lnTo>
                    <a:pt x="907" y="70"/>
                  </a:lnTo>
                  <a:lnTo>
                    <a:pt x="910" y="70"/>
                  </a:lnTo>
                  <a:lnTo>
                    <a:pt x="910" y="95"/>
                  </a:lnTo>
                  <a:cubicBezTo>
                    <a:pt x="910" y="104"/>
                    <a:pt x="915" y="100"/>
                    <a:pt x="915" y="109"/>
                  </a:cubicBezTo>
                  <a:lnTo>
                    <a:pt x="915" y="152"/>
                  </a:lnTo>
                  <a:lnTo>
                    <a:pt x="919" y="152"/>
                  </a:lnTo>
                  <a:lnTo>
                    <a:pt x="919" y="172"/>
                  </a:lnTo>
                  <a:cubicBezTo>
                    <a:pt x="919" y="177"/>
                    <a:pt x="920" y="177"/>
                    <a:pt x="922" y="182"/>
                  </a:cubicBezTo>
                  <a:lnTo>
                    <a:pt x="919" y="181"/>
                  </a:lnTo>
                  <a:lnTo>
                    <a:pt x="919" y="204"/>
                  </a:lnTo>
                  <a:cubicBezTo>
                    <a:pt x="919" y="213"/>
                    <a:pt x="922" y="208"/>
                    <a:pt x="922" y="216"/>
                  </a:cubicBezTo>
                  <a:lnTo>
                    <a:pt x="922" y="219"/>
                  </a:lnTo>
                  <a:cubicBezTo>
                    <a:pt x="922" y="227"/>
                    <a:pt x="919" y="223"/>
                    <a:pt x="919" y="231"/>
                  </a:cubicBezTo>
                  <a:lnTo>
                    <a:pt x="919" y="273"/>
                  </a:lnTo>
                  <a:cubicBezTo>
                    <a:pt x="919" y="282"/>
                    <a:pt x="931" y="297"/>
                    <a:pt x="931" y="311"/>
                  </a:cubicBezTo>
                  <a:cubicBezTo>
                    <a:pt x="931" y="326"/>
                    <a:pt x="909" y="361"/>
                    <a:pt x="903" y="373"/>
                  </a:cubicBezTo>
                  <a:cubicBezTo>
                    <a:pt x="905" y="377"/>
                    <a:pt x="907" y="377"/>
                    <a:pt x="907" y="383"/>
                  </a:cubicBezTo>
                  <a:lnTo>
                    <a:pt x="906" y="390"/>
                  </a:lnTo>
                  <a:lnTo>
                    <a:pt x="899" y="393"/>
                  </a:lnTo>
                  <a:lnTo>
                    <a:pt x="905" y="405"/>
                  </a:lnTo>
                  <a:lnTo>
                    <a:pt x="915" y="405"/>
                  </a:lnTo>
                  <a:cubicBezTo>
                    <a:pt x="918" y="410"/>
                    <a:pt x="919" y="409"/>
                    <a:pt x="919" y="415"/>
                  </a:cubicBezTo>
                  <a:lnTo>
                    <a:pt x="919" y="427"/>
                  </a:lnTo>
                  <a:cubicBezTo>
                    <a:pt x="919" y="436"/>
                    <a:pt x="915" y="431"/>
                    <a:pt x="915" y="440"/>
                  </a:cubicBezTo>
                  <a:lnTo>
                    <a:pt x="915" y="447"/>
                  </a:lnTo>
                  <a:lnTo>
                    <a:pt x="919" y="447"/>
                  </a:lnTo>
                  <a:lnTo>
                    <a:pt x="918" y="481"/>
                  </a:lnTo>
                  <a:lnTo>
                    <a:pt x="910" y="500"/>
                  </a:lnTo>
                  <a:lnTo>
                    <a:pt x="910" y="545"/>
                  </a:lnTo>
                  <a:lnTo>
                    <a:pt x="907" y="552"/>
                  </a:lnTo>
                  <a:lnTo>
                    <a:pt x="908" y="578"/>
                  </a:lnTo>
                  <a:lnTo>
                    <a:pt x="888" y="607"/>
                  </a:lnTo>
                  <a:lnTo>
                    <a:pt x="890" y="607"/>
                  </a:lnTo>
                  <a:lnTo>
                    <a:pt x="900" y="624"/>
                  </a:lnTo>
                  <a:lnTo>
                    <a:pt x="900" y="661"/>
                  </a:lnTo>
                  <a:lnTo>
                    <a:pt x="903" y="661"/>
                  </a:lnTo>
                  <a:lnTo>
                    <a:pt x="903" y="693"/>
                  </a:lnTo>
                  <a:lnTo>
                    <a:pt x="907" y="693"/>
                  </a:lnTo>
                  <a:cubicBezTo>
                    <a:pt x="906" y="710"/>
                    <a:pt x="903" y="701"/>
                    <a:pt x="903" y="711"/>
                  </a:cubicBezTo>
                  <a:lnTo>
                    <a:pt x="903" y="718"/>
                  </a:lnTo>
                  <a:cubicBezTo>
                    <a:pt x="897" y="719"/>
                    <a:pt x="887" y="729"/>
                    <a:pt x="887" y="738"/>
                  </a:cubicBezTo>
                  <a:lnTo>
                    <a:pt x="887" y="745"/>
                  </a:lnTo>
                  <a:cubicBezTo>
                    <a:pt x="887" y="757"/>
                    <a:pt x="899" y="757"/>
                    <a:pt x="900" y="773"/>
                  </a:cubicBezTo>
                  <a:lnTo>
                    <a:pt x="896" y="773"/>
                  </a:lnTo>
                  <a:lnTo>
                    <a:pt x="897" y="784"/>
                  </a:lnTo>
                  <a:lnTo>
                    <a:pt x="903" y="795"/>
                  </a:lnTo>
                  <a:lnTo>
                    <a:pt x="903" y="805"/>
                  </a:lnTo>
                  <a:cubicBezTo>
                    <a:pt x="903" y="814"/>
                    <a:pt x="907" y="809"/>
                    <a:pt x="907" y="818"/>
                  </a:cubicBezTo>
                  <a:lnTo>
                    <a:pt x="907" y="842"/>
                  </a:lnTo>
                  <a:cubicBezTo>
                    <a:pt x="907" y="848"/>
                    <a:pt x="905" y="848"/>
                    <a:pt x="903" y="852"/>
                  </a:cubicBezTo>
                  <a:lnTo>
                    <a:pt x="903" y="872"/>
                  </a:lnTo>
                  <a:cubicBezTo>
                    <a:pt x="901" y="877"/>
                    <a:pt x="900" y="877"/>
                    <a:pt x="900" y="882"/>
                  </a:cubicBezTo>
                  <a:lnTo>
                    <a:pt x="900" y="902"/>
                  </a:lnTo>
                  <a:lnTo>
                    <a:pt x="896" y="902"/>
                  </a:lnTo>
                  <a:lnTo>
                    <a:pt x="907" y="924"/>
                  </a:lnTo>
                  <a:lnTo>
                    <a:pt x="907" y="939"/>
                  </a:lnTo>
                  <a:cubicBezTo>
                    <a:pt x="907" y="948"/>
                    <a:pt x="910" y="943"/>
                    <a:pt x="910" y="952"/>
                  </a:cubicBezTo>
                  <a:lnTo>
                    <a:pt x="910" y="972"/>
                  </a:lnTo>
                  <a:cubicBezTo>
                    <a:pt x="910" y="980"/>
                    <a:pt x="907" y="975"/>
                    <a:pt x="907" y="984"/>
                  </a:cubicBezTo>
                  <a:lnTo>
                    <a:pt x="907" y="1014"/>
                  </a:lnTo>
                  <a:cubicBezTo>
                    <a:pt x="907" y="1022"/>
                    <a:pt x="910" y="1018"/>
                    <a:pt x="910" y="1026"/>
                  </a:cubicBezTo>
                  <a:lnTo>
                    <a:pt x="910" y="1059"/>
                  </a:lnTo>
                  <a:lnTo>
                    <a:pt x="907" y="1059"/>
                  </a:lnTo>
                  <a:lnTo>
                    <a:pt x="907" y="1069"/>
                  </a:lnTo>
                  <a:cubicBezTo>
                    <a:pt x="907" y="1077"/>
                    <a:pt x="903" y="1072"/>
                    <a:pt x="903" y="1081"/>
                  </a:cubicBezTo>
                  <a:lnTo>
                    <a:pt x="903" y="1091"/>
                  </a:lnTo>
                  <a:lnTo>
                    <a:pt x="907" y="1091"/>
                  </a:lnTo>
                  <a:lnTo>
                    <a:pt x="907" y="1101"/>
                  </a:lnTo>
                  <a:cubicBezTo>
                    <a:pt x="907" y="1109"/>
                    <a:pt x="903" y="1105"/>
                    <a:pt x="903" y="1113"/>
                  </a:cubicBezTo>
                  <a:lnTo>
                    <a:pt x="903" y="1198"/>
                  </a:lnTo>
                  <a:lnTo>
                    <a:pt x="900" y="1198"/>
                  </a:lnTo>
                  <a:lnTo>
                    <a:pt x="900" y="1208"/>
                  </a:lnTo>
                  <a:cubicBezTo>
                    <a:pt x="900" y="1209"/>
                    <a:pt x="893" y="1233"/>
                    <a:pt x="893" y="1235"/>
                  </a:cubicBezTo>
                  <a:lnTo>
                    <a:pt x="893" y="1245"/>
                  </a:lnTo>
                  <a:cubicBezTo>
                    <a:pt x="886" y="1248"/>
                    <a:pt x="882" y="1290"/>
                    <a:pt x="868" y="1290"/>
                  </a:cubicBezTo>
                  <a:lnTo>
                    <a:pt x="861" y="1290"/>
                  </a:lnTo>
                  <a:lnTo>
                    <a:pt x="861" y="1295"/>
                  </a:lnTo>
                  <a:lnTo>
                    <a:pt x="836" y="1295"/>
                  </a:lnTo>
                  <a:cubicBezTo>
                    <a:pt x="835" y="1290"/>
                    <a:pt x="826" y="1282"/>
                    <a:pt x="822" y="1282"/>
                  </a:cubicBezTo>
                  <a:lnTo>
                    <a:pt x="820" y="1282"/>
                  </a:lnTo>
                  <a:cubicBezTo>
                    <a:pt x="814" y="1282"/>
                    <a:pt x="810" y="1284"/>
                    <a:pt x="806" y="1287"/>
                  </a:cubicBezTo>
                  <a:cubicBezTo>
                    <a:pt x="800" y="1283"/>
                    <a:pt x="759" y="1257"/>
                    <a:pt x="755" y="1257"/>
                  </a:cubicBezTo>
                  <a:lnTo>
                    <a:pt x="694" y="1257"/>
                  </a:lnTo>
                  <a:cubicBezTo>
                    <a:pt x="696" y="1267"/>
                    <a:pt x="705" y="1267"/>
                    <a:pt x="712" y="1276"/>
                  </a:cubicBezTo>
                  <a:cubicBezTo>
                    <a:pt x="717" y="1282"/>
                    <a:pt x="726" y="1290"/>
                    <a:pt x="734" y="1290"/>
                  </a:cubicBezTo>
                  <a:lnTo>
                    <a:pt x="739" y="1300"/>
                  </a:lnTo>
                  <a:lnTo>
                    <a:pt x="736" y="1300"/>
                  </a:lnTo>
                  <a:lnTo>
                    <a:pt x="736" y="1305"/>
                  </a:lnTo>
                  <a:cubicBezTo>
                    <a:pt x="733" y="1301"/>
                    <a:pt x="733" y="1300"/>
                    <a:pt x="729" y="1300"/>
                  </a:cubicBezTo>
                  <a:cubicBezTo>
                    <a:pt x="723" y="1300"/>
                    <a:pt x="726" y="1305"/>
                    <a:pt x="720" y="1304"/>
                  </a:cubicBezTo>
                  <a:lnTo>
                    <a:pt x="680" y="1305"/>
                  </a:lnTo>
                  <a:cubicBezTo>
                    <a:pt x="678" y="1305"/>
                    <a:pt x="661" y="1295"/>
                    <a:pt x="660" y="1295"/>
                  </a:cubicBezTo>
                  <a:lnTo>
                    <a:pt x="650" y="1295"/>
                  </a:lnTo>
                  <a:lnTo>
                    <a:pt x="650" y="1290"/>
                  </a:lnTo>
                  <a:lnTo>
                    <a:pt x="627" y="1290"/>
                  </a:lnTo>
                  <a:cubicBezTo>
                    <a:pt x="622" y="1290"/>
                    <a:pt x="622" y="1286"/>
                    <a:pt x="618" y="1282"/>
                  </a:cubicBezTo>
                  <a:lnTo>
                    <a:pt x="609" y="1295"/>
                  </a:lnTo>
                  <a:lnTo>
                    <a:pt x="562" y="1295"/>
                  </a:lnTo>
                  <a:lnTo>
                    <a:pt x="562" y="1290"/>
                  </a:lnTo>
                  <a:lnTo>
                    <a:pt x="555" y="1290"/>
                  </a:lnTo>
                  <a:cubicBezTo>
                    <a:pt x="548" y="1290"/>
                    <a:pt x="549" y="1282"/>
                    <a:pt x="546" y="1282"/>
                  </a:cubicBezTo>
                  <a:cubicBezTo>
                    <a:pt x="541" y="1282"/>
                    <a:pt x="538" y="1290"/>
                    <a:pt x="537" y="1295"/>
                  </a:cubicBezTo>
                  <a:lnTo>
                    <a:pt x="511" y="1295"/>
                  </a:lnTo>
                  <a:lnTo>
                    <a:pt x="511" y="1300"/>
                  </a:lnTo>
                  <a:lnTo>
                    <a:pt x="477" y="1300"/>
                  </a:lnTo>
                  <a:lnTo>
                    <a:pt x="477" y="1295"/>
                  </a:lnTo>
                  <a:cubicBezTo>
                    <a:pt x="470" y="1297"/>
                    <a:pt x="474" y="1300"/>
                    <a:pt x="468" y="1300"/>
                  </a:cubicBezTo>
                  <a:lnTo>
                    <a:pt x="451" y="1300"/>
                  </a:lnTo>
                  <a:lnTo>
                    <a:pt x="451" y="1295"/>
                  </a:lnTo>
                  <a:lnTo>
                    <a:pt x="438" y="1295"/>
                  </a:lnTo>
                  <a:lnTo>
                    <a:pt x="438" y="1300"/>
                  </a:lnTo>
                  <a:lnTo>
                    <a:pt x="383" y="1299"/>
                  </a:lnTo>
                  <a:lnTo>
                    <a:pt x="379" y="1290"/>
                  </a:lnTo>
                  <a:lnTo>
                    <a:pt x="371" y="1290"/>
                  </a:lnTo>
                  <a:cubicBezTo>
                    <a:pt x="365" y="1290"/>
                    <a:pt x="366" y="1282"/>
                    <a:pt x="363" y="1282"/>
                  </a:cubicBezTo>
                  <a:cubicBezTo>
                    <a:pt x="358" y="1282"/>
                    <a:pt x="355" y="1290"/>
                    <a:pt x="354" y="1295"/>
                  </a:cubicBezTo>
                  <a:lnTo>
                    <a:pt x="271" y="1295"/>
                  </a:lnTo>
                  <a:cubicBezTo>
                    <a:pt x="265" y="1295"/>
                    <a:pt x="267" y="1300"/>
                    <a:pt x="264" y="1300"/>
                  </a:cubicBezTo>
                  <a:cubicBezTo>
                    <a:pt x="258" y="1300"/>
                    <a:pt x="261" y="1295"/>
                    <a:pt x="255" y="1295"/>
                  </a:cubicBezTo>
                  <a:lnTo>
                    <a:pt x="236" y="1295"/>
                  </a:lnTo>
                  <a:lnTo>
                    <a:pt x="236" y="1300"/>
                  </a:lnTo>
                  <a:lnTo>
                    <a:pt x="218" y="1300"/>
                  </a:lnTo>
                  <a:lnTo>
                    <a:pt x="218" y="1295"/>
                  </a:lnTo>
                  <a:lnTo>
                    <a:pt x="203" y="1295"/>
                  </a:lnTo>
                  <a:cubicBezTo>
                    <a:pt x="199" y="1295"/>
                    <a:pt x="199" y="1297"/>
                    <a:pt x="195" y="1300"/>
                  </a:cubicBezTo>
                  <a:lnTo>
                    <a:pt x="174" y="1299"/>
                  </a:lnTo>
                  <a:lnTo>
                    <a:pt x="169" y="1305"/>
                  </a:lnTo>
                  <a:lnTo>
                    <a:pt x="106" y="1305"/>
                  </a:lnTo>
                  <a:cubicBezTo>
                    <a:pt x="103" y="1308"/>
                    <a:pt x="103" y="1310"/>
                    <a:pt x="99" y="1310"/>
                  </a:cubicBezTo>
                  <a:lnTo>
                    <a:pt x="92" y="1309"/>
                  </a:lnTo>
                  <a:lnTo>
                    <a:pt x="92" y="1305"/>
                  </a:lnTo>
                  <a:lnTo>
                    <a:pt x="51" y="1305"/>
                  </a:lnTo>
                  <a:cubicBezTo>
                    <a:pt x="47" y="1304"/>
                    <a:pt x="47" y="1303"/>
                    <a:pt x="44" y="1300"/>
                  </a:cubicBezTo>
                  <a:lnTo>
                    <a:pt x="34" y="1300"/>
                  </a:lnTo>
                  <a:cubicBezTo>
                    <a:pt x="23" y="1289"/>
                    <a:pt x="13" y="1275"/>
                    <a:pt x="5" y="1260"/>
                  </a:cubicBezTo>
                  <a:cubicBezTo>
                    <a:pt x="5" y="1244"/>
                    <a:pt x="9" y="1217"/>
                    <a:pt x="0" y="1213"/>
                  </a:cubicBezTo>
                  <a:lnTo>
                    <a:pt x="0" y="1141"/>
                  </a:lnTo>
                  <a:lnTo>
                    <a:pt x="5" y="1138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  <a:latin typeface="Calibri" panose="020F0502020204030204"/>
                <a:ea typeface="腾祥铁山楷书简"/>
              </a:endParaRPr>
            </a:p>
          </p:txBody>
        </p:sp>
        <p:sp>
          <p:nvSpPr>
            <p:cNvPr id="14" name="Freeform 151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4933269" y="4482420"/>
              <a:ext cx="138113" cy="458788"/>
            </a:xfrm>
            <a:custGeom>
              <a:avLst/>
              <a:gdLst>
                <a:gd name="T0" fmla="*/ 170 w 366"/>
                <a:gd name="T1" fmla="*/ 179 h 1245"/>
                <a:gd name="T2" fmla="*/ 182 w 366"/>
                <a:gd name="T3" fmla="*/ 3 h 1245"/>
                <a:gd name="T4" fmla="*/ 208 w 366"/>
                <a:gd name="T5" fmla="*/ 118 h 1245"/>
                <a:gd name="T6" fmla="*/ 310 w 366"/>
                <a:gd name="T7" fmla="*/ 92 h 1245"/>
                <a:gd name="T8" fmla="*/ 342 w 366"/>
                <a:gd name="T9" fmla="*/ 74 h 1245"/>
                <a:gd name="T10" fmla="*/ 352 w 366"/>
                <a:gd name="T11" fmla="*/ 184 h 1245"/>
                <a:gd name="T12" fmla="*/ 209 w 366"/>
                <a:gd name="T13" fmla="*/ 337 h 1245"/>
                <a:gd name="T14" fmla="*/ 212 w 366"/>
                <a:gd name="T15" fmla="*/ 610 h 1245"/>
                <a:gd name="T16" fmla="*/ 170 w 366"/>
                <a:gd name="T17" fmla="*/ 592 h 1245"/>
                <a:gd name="T18" fmla="*/ 70 w 366"/>
                <a:gd name="T19" fmla="*/ 330 h 1245"/>
                <a:gd name="T20" fmla="*/ 15 w 366"/>
                <a:gd name="T21" fmla="*/ 191 h 1245"/>
                <a:gd name="T22" fmla="*/ 39 w 366"/>
                <a:gd name="T23" fmla="*/ 76 h 1245"/>
                <a:gd name="T24" fmla="*/ 57 w 366"/>
                <a:gd name="T25" fmla="*/ 144 h 1245"/>
                <a:gd name="T26" fmla="*/ 54 w 366"/>
                <a:gd name="T27" fmla="*/ 220 h 1245"/>
                <a:gd name="T28" fmla="*/ 79 w 366"/>
                <a:gd name="T29" fmla="*/ 287 h 1245"/>
                <a:gd name="T30" fmla="*/ 170 w 366"/>
                <a:gd name="T31" fmla="*/ 295 h 1245"/>
                <a:gd name="T32" fmla="*/ 209 w 366"/>
                <a:gd name="T33" fmla="*/ 254 h 1245"/>
                <a:gd name="T34" fmla="*/ 315 w 366"/>
                <a:gd name="T35" fmla="*/ 230 h 1245"/>
                <a:gd name="T36" fmla="*/ 209 w 366"/>
                <a:gd name="T37" fmla="*/ 254 h 1245"/>
                <a:gd name="T38" fmla="*/ 134 w 366"/>
                <a:gd name="T39" fmla="*/ 909 h 1245"/>
                <a:gd name="T40" fmla="*/ 200 w 366"/>
                <a:gd name="T41" fmla="*/ 987 h 1245"/>
                <a:gd name="T42" fmla="*/ 74 w 366"/>
                <a:gd name="T43" fmla="*/ 1026 h 1245"/>
                <a:gd name="T44" fmla="*/ 157 w 366"/>
                <a:gd name="T45" fmla="*/ 1000 h 1245"/>
                <a:gd name="T46" fmla="*/ 142 w 366"/>
                <a:gd name="T47" fmla="*/ 947 h 1245"/>
                <a:gd name="T48" fmla="*/ 101 w 366"/>
                <a:gd name="T49" fmla="*/ 994 h 1245"/>
                <a:gd name="T50" fmla="*/ 0 w 366"/>
                <a:gd name="T51" fmla="*/ 880 h 1245"/>
                <a:gd name="T52" fmla="*/ 232 w 366"/>
                <a:gd name="T53" fmla="*/ 697 h 1245"/>
                <a:gd name="T54" fmla="*/ 364 w 366"/>
                <a:gd name="T55" fmla="*/ 859 h 1245"/>
                <a:gd name="T56" fmla="*/ 338 w 366"/>
                <a:gd name="T57" fmla="*/ 1192 h 1245"/>
                <a:gd name="T58" fmla="*/ 156 w 366"/>
                <a:gd name="T59" fmla="*/ 1245 h 1245"/>
                <a:gd name="T60" fmla="*/ 7 w 366"/>
                <a:gd name="T61" fmla="*/ 1120 h 1245"/>
                <a:gd name="T62" fmla="*/ 41 w 366"/>
                <a:gd name="T63" fmla="*/ 1002 h 1245"/>
                <a:gd name="T64" fmla="*/ 57 w 366"/>
                <a:gd name="T65" fmla="*/ 1156 h 1245"/>
                <a:gd name="T66" fmla="*/ 294 w 366"/>
                <a:gd name="T67" fmla="*/ 1190 h 1245"/>
                <a:gd name="T68" fmla="*/ 323 w 366"/>
                <a:gd name="T69" fmla="*/ 1062 h 1245"/>
                <a:gd name="T70" fmla="*/ 249 w 366"/>
                <a:gd name="T71" fmla="*/ 1036 h 1245"/>
                <a:gd name="T72" fmla="*/ 271 w 366"/>
                <a:gd name="T73" fmla="*/ 1178 h 1245"/>
                <a:gd name="T74" fmla="*/ 259 w 366"/>
                <a:gd name="T75" fmla="*/ 1203 h 1245"/>
                <a:gd name="T76" fmla="*/ 212 w 366"/>
                <a:gd name="T77" fmla="*/ 1103 h 1245"/>
                <a:gd name="T78" fmla="*/ 81 w 366"/>
                <a:gd name="T79" fmla="*/ 1117 h 1245"/>
                <a:gd name="T80" fmla="*/ 192 w 366"/>
                <a:gd name="T81" fmla="*/ 1081 h 1245"/>
                <a:gd name="T82" fmla="*/ 211 w 366"/>
                <a:gd name="T83" fmla="*/ 1074 h 1245"/>
                <a:gd name="T84" fmla="*/ 221 w 366"/>
                <a:gd name="T85" fmla="*/ 975 h 1245"/>
                <a:gd name="T86" fmla="*/ 113 w 366"/>
                <a:gd name="T87" fmla="*/ 869 h 1245"/>
                <a:gd name="T88" fmla="*/ 90 w 366"/>
                <a:gd name="T89" fmla="*/ 833 h 1245"/>
                <a:gd name="T90" fmla="*/ 184 w 366"/>
                <a:gd name="T91" fmla="*/ 802 h 1245"/>
                <a:gd name="T92" fmla="*/ 192 w 366"/>
                <a:gd name="T93" fmla="*/ 735 h 1245"/>
                <a:gd name="T94" fmla="*/ 86 w 366"/>
                <a:gd name="T95" fmla="*/ 745 h 1245"/>
                <a:gd name="T96" fmla="*/ 42 w 366"/>
                <a:gd name="T97" fmla="*/ 888 h 1245"/>
                <a:gd name="T98" fmla="*/ 223 w 366"/>
                <a:gd name="T99" fmla="*/ 761 h 1245"/>
                <a:gd name="T100" fmla="*/ 235 w 366"/>
                <a:gd name="T101" fmla="*/ 781 h 1245"/>
                <a:gd name="T102" fmla="*/ 310 w 366"/>
                <a:gd name="T103" fmla="*/ 767 h 1245"/>
                <a:gd name="T104" fmla="*/ 274 w 366"/>
                <a:gd name="T105" fmla="*/ 829 h 1245"/>
                <a:gd name="T106" fmla="*/ 292 w 366"/>
                <a:gd name="T107" fmla="*/ 867 h 1245"/>
                <a:gd name="T108" fmla="*/ 227 w 366"/>
                <a:gd name="T109" fmla="*/ 867 h 1245"/>
                <a:gd name="T110" fmla="*/ 299 w 366"/>
                <a:gd name="T111" fmla="*/ 891 h 1245"/>
                <a:gd name="T112" fmla="*/ 276 w 366"/>
                <a:gd name="T113" fmla="*/ 950 h 1245"/>
                <a:gd name="T114" fmla="*/ 266 w 366"/>
                <a:gd name="T115" fmla="*/ 972 h 1245"/>
                <a:gd name="T116" fmla="*/ 324 w 366"/>
                <a:gd name="T117" fmla="*/ 1035 h 1245"/>
                <a:gd name="T118" fmla="*/ 322 w 366"/>
                <a:gd name="T119" fmla="*/ 869 h 1245"/>
                <a:gd name="T120" fmla="*/ 213 w 366"/>
                <a:gd name="T121" fmla="*/ 73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1245">
                  <a:moveTo>
                    <a:pt x="54" y="181"/>
                  </a:moveTo>
                  <a:lnTo>
                    <a:pt x="62" y="180"/>
                  </a:lnTo>
                  <a:lnTo>
                    <a:pt x="170" y="179"/>
                  </a:lnTo>
                  <a:lnTo>
                    <a:pt x="165" y="49"/>
                  </a:lnTo>
                  <a:cubicBezTo>
                    <a:pt x="164" y="31"/>
                    <a:pt x="165" y="20"/>
                    <a:pt x="168" y="15"/>
                  </a:cubicBezTo>
                  <a:cubicBezTo>
                    <a:pt x="172" y="11"/>
                    <a:pt x="176" y="7"/>
                    <a:pt x="182" y="3"/>
                  </a:cubicBezTo>
                  <a:cubicBezTo>
                    <a:pt x="188" y="0"/>
                    <a:pt x="194" y="0"/>
                    <a:pt x="200" y="3"/>
                  </a:cubicBezTo>
                  <a:cubicBezTo>
                    <a:pt x="205" y="8"/>
                    <a:pt x="208" y="14"/>
                    <a:pt x="208" y="21"/>
                  </a:cubicBezTo>
                  <a:lnTo>
                    <a:pt x="208" y="118"/>
                  </a:lnTo>
                  <a:lnTo>
                    <a:pt x="209" y="177"/>
                  </a:lnTo>
                  <a:lnTo>
                    <a:pt x="315" y="176"/>
                  </a:lnTo>
                  <a:lnTo>
                    <a:pt x="310" y="92"/>
                  </a:lnTo>
                  <a:cubicBezTo>
                    <a:pt x="309" y="84"/>
                    <a:pt x="310" y="77"/>
                    <a:pt x="314" y="73"/>
                  </a:cubicBezTo>
                  <a:cubicBezTo>
                    <a:pt x="317" y="68"/>
                    <a:pt x="322" y="66"/>
                    <a:pt x="328" y="65"/>
                  </a:cubicBezTo>
                  <a:cubicBezTo>
                    <a:pt x="333" y="65"/>
                    <a:pt x="337" y="68"/>
                    <a:pt x="342" y="74"/>
                  </a:cubicBezTo>
                  <a:cubicBezTo>
                    <a:pt x="346" y="81"/>
                    <a:pt x="349" y="93"/>
                    <a:pt x="350" y="112"/>
                  </a:cubicBezTo>
                  <a:lnTo>
                    <a:pt x="352" y="156"/>
                  </a:lnTo>
                  <a:cubicBezTo>
                    <a:pt x="352" y="163"/>
                    <a:pt x="352" y="172"/>
                    <a:pt x="352" y="184"/>
                  </a:cubicBezTo>
                  <a:cubicBezTo>
                    <a:pt x="352" y="215"/>
                    <a:pt x="349" y="242"/>
                    <a:pt x="345" y="264"/>
                  </a:cubicBezTo>
                  <a:cubicBezTo>
                    <a:pt x="341" y="287"/>
                    <a:pt x="331" y="303"/>
                    <a:pt x="314" y="313"/>
                  </a:cubicBezTo>
                  <a:cubicBezTo>
                    <a:pt x="298" y="324"/>
                    <a:pt x="263" y="331"/>
                    <a:pt x="209" y="337"/>
                  </a:cubicBezTo>
                  <a:lnTo>
                    <a:pt x="209" y="519"/>
                  </a:lnTo>
                  <a:cubicBezTo>
                    <a:pt x="209" y="548"/>
                    <a:pt x="210" y="570"/>
                    <a:pt x="211" y="583"/>
                  </a:cubicBezTo>
                  <a:cubicBezTo>
                    <a:pt x="211" y="596"/>
                    <a:pt x="212" y="605"/>
                    <a:pt x="212" y="610"/>
                  </a:cubicBezTo>
                  <a:cubicBezTo>
                    <a:pt x="211" y="620"/>
                    <a:pt x="209" y="628"/>
                    <a:pt x="205" y="634"/>
                  </a:cubicBezTo>
                  <a:cubicBezTo>
                    <a:pt x="202" y="641"/>
                    <a:pt x="197" y="644"/>
                    <a:pt x="192" y="643"/>
                  </a:cubicBezTo>
                  <a:cubicBezTo>
                    <a:pt x="178" y="643"/>
                    <a:pt x="170" y="626"/>
                    <a:pt x="170" y="592"/>
                  </a:cubicBezTo>
                  <a:lnTo>
                    <a:pt x="170" y="507"/>
                  </a:lnTo>
                  <a:lnTo>
                    <a:pt x="169" y="337"/>
                  </a:lnTo>
                  <a:cubicBezTo>
                    <a:pt x="125" y="337"/>
                    <a:pt x="92" y="334"/>
                    <a:pt x="70" y="330"/>
                  </a:cubicBezTo>
                  <a:cubicBezTo>
                    <a:pt x="48" y="325"/>
                    <a:pt x="33" y="310"/>
                    <a:pt x="26" y="284"/>
                  </a:cubicBezTo>
                  <a:cubicBezTo>
                    <a:pt x="19" y="259"/>
                    <a:pt x="15" y="237"/>
                    <a:pt x="15" y="221"/>
                  </a:cubicBezTo>
                  <a:cubicBezTo>
                    <a:pt x="15" y="204"/>
                    <a:pt x="15" y="194"/>
                    <a:pt x="15" y="191"/>
                  </a:cubicBezTo>
                  <a:lnTo>
                    <a:pt x="15" y="121"/>
                  </a:lnTo>
                  <a:cubicBezTo>
                    <a:pt x="15" y="106"/>
                    <a:pt x="18" y="95"/>
                    <a:pt x="22" y="87"/>
                  </a:cubicBezTo>
                  <a:cubicBezTo>
                    <a:pt x="27" y="79"/>
                    <a:pt x="33" y="76"/>
                    <a:pt x="39" y="76"/>
                  </a:cubicBezTo>
                  <a:cubicBezTo>
                    <a:pt x="45" y="77"/>
                    <a:pt x="50" y="80"/>
                    <a:pt x="54" y="87"/>
                  </a:cubicBezTo>
                  <a:cubicBezTo>
                    <a:pt x="58" y="94"/>
                    <a:pt x="61" y="102"/>
                    <a:pt x="61" y="112"/>
                  </a:cubicBezTo>
                  <a:lnTo>
                    <a:pt x="57" y="144"/>
                  </a:lnTo>
                  <a:lnTo>
                    <a:pt x="55" y="168"/>
                  </a:lnTo>
                  <a:lnTo>
                    <a:pt x="54" y="181"/>
                  </a:lnTo>
                  <a:close/>
                  <a:moveTo>
                    <a:pt x="54" y="220"/>
                  </a:moveTo>
                  <a:cubicBezTo>
                    <a:pt x="53" y="231"/>
                    <a:pt x="53" y="239"/>
                    <a:pt x="54" y="243"/>
                  </a:cubicBezTo>
                  <a:cubicBezTo>
                    <a:pt x="55" y="247"/>
                    <a:pt x="57" y="254"/>
                    <a:pt x="61" y="264"/>
                  </a:cubicBezTo>
                  <a:cubicBezTo>
                    <a:pt x="65" y="273"/>
                    <a:pt x="71" y="281"/>
                    <a:pt x="79" y="287"/>
                  </a:cubicBezTo>
                  <a:cubicBezTo>
                    <a:pt x="86" y="293"/>
                    <a:pt x="111" y="296"/>
                    <a:pt x="152" y="295"/>
                  </a:cubicBezTo>
                  <a:lnTo>
                    <a:pt x="161" y="295"/>
                  </a:lnTo>
                  <a:lnTo>
                    <a:pt x="170" y="295"/>
                  </a:lnTo>
                  <a:lnTo>
                    <a:pt x="169" y="218"/>
                  </a:lnTo>
                  <a:lnTo>
                    <a:pt x="54" y="220"/>
                  </a:lnTo>
                  <a:close/>
                  <a:moveTo>
                    <a:pt x="209" y="254"/>
                  </a:moveTo>
                  <a:lnTo>
                    <a:pt x="209" y="294"/>
                  </a:lnTo>
                  <a:cubicBezTo>
                    <a:pt x="245" y="294"/>
                    <a:pt x="272" y="289"/>
                    <a:pt x="289" y="280"/>
                  </a:cubicBezTo>
                  <a:cubicBezTo>
                    <a:pt x="306" y="272"/>
                    <a:pt x="315" y="255"/>
                    <a:pt x="315" y="230"/>
                  </a:cubicBezTo>
                  <a:lnTo>
                    <a:pt x="315" y="216"/>
                  </a:lnTo>
                  <a:lnTo>
                    <a:pt x="209" y="218"/>
                  </a:lnTo>
                  <a:lnTo>
                    <a:pt x="209" y="254"/>
                  </a:lnTo>
                  <a:close/>
                  <a:moveTo>
                    <a:pt x="62" y="975"/>
                  </a:moveTo>
                  <a:cubicBezTo>
                    <a:pt x="61" y="946"/>
                    <a:pt x="67" y="929"/>
                    <a:pt x="80" y="921"/>
                  </a:cubicBezTo>
                  <a:cubicBezTo>
                    <a:pt x="93" y="914"/>
                    <a:pt x="111" y="910"/>
                    <a:pt x="134" y="909"/>
                  </a:cubicBezTo>
                  <a:cubicBezTo>
                    <a:pt x="158" y="907"/>
                    <a:pt x="173" y="909"/>
                    <a:pt x="181" y="915"/>
                  </a:cubicBezTo>
                  <a:cubicBezTo>
                    <a:pt x="192" y="924"/>
                    <a:pt x="198" y="937"/>
                    <a:pt x="199" y="956"/>
                  </a:cubicBezTo>
                  <a:cubicBezTo>
                    <a:pt x="199" y="974"/>
                    <a:pt x="200" y="984"/>
                    <a:pt x="200" y="987"/>
                  </a:cubicBezTo>
                  <a:cubicBezTo>
                    <a:pt x="199" y="998"/>
                    <a:pt x="195" y="1010"/>
                    <a:pt x="187" y="1024"/>
                  </a:cubicBezTo>
                  <a:cubicBezTo>
                    <a:pt x="178" y="1038"/>
                    <a:pt x="158" y="1045"/>
                    <a:pt x="126" y="1045"/>
                  </a:cubicBezTo>
                  <a:cubicBezTo>
                    <a:pt x="99" y="1045"/>
                    <a:pt x="82" y="1039"/>
                    <a:pt x="74" y="1026"/>
                  </a:cubicBezTo>
                  <a:cubicBezTo>
                    <a:pt x="66" y="1014"/>
                    <a:pt x="62" y="996"/>
                    <a:pt x="62" y="975"/>
                  </a:cubicBezTo>
                  <a:close/>
                  <a:moveTo>
                    <a:pt x="124" y="1006"/>
                  </a:moveTo>
                  <a:cubicBezTo>
                    <a:pt x="141" y="1007"/>
                    <a:pt x="153" y="1006"/>
                    <a:pt x="157" y="1000"/>
                  </a:cubicBezTo>
                  <a:cubicBezTo>
                    <a:pt x="162" y="995"/>
                    <a:pt x="164" y="987"/>
                    <a:pt x="164" y="977"/>
                  </a:cubicBezTo>
                  <a:cubicBezTo>
                    <a:pt x="165" y="967"/>
                    <a:pt x="164" y="960"/>
                    <a:pt x="162" y="956"/>
                  </a:cubicBezTo>
                  <a:cubicBezTo>
                    <a:pt x="158" y="951"/>
                    <a:pt x="151" y="948"/>
                    <a:pt x="142" y="947"/>
                  </a:cubicBezTo>
                  <a:cubicBezTo>
                    <a:pt x="110" y="946"/>
                    <a:pt x="95" y="954"/>
                    <a:pt x="98" y="970"/>
                  </a:cubicBezTo>
                  <a:lnTo>
                    <a:pt x="99" y="975"/>
                  </a:lnTo>
                  <a:lnTo>
                    <a:pt x="101" y="994"/>
                  </a:lnTo>
                  <a:cubicBezTo>
                    <a:pt x="102" y="1002"/>
                    <a:pt x="109" y="1006"/>
                    <a:pt x="124" y="1006"/>
                  </a:cubicBezTo>
                  <a:close/>
                  <a:moveTo>
                    <a:pt x="0" y="964"/>
                  </a:moveTo>
                  <a:lnTo>
                    <a:pt x="0" y="880"/>
                  </a:lnTo>
                  <a:cubicBezTo>
                    <a:pt x="0" y="865"/>
                    <a:pt x="2" y="842"/>
                    <a:pt x="4" y="811"/>
                  </a:cubicBezTo>
                  <a:cubicBezTo>
                    <a:pt x="6" y="780"/>
                    <a:pt x="15" y="752"/>
                    <a:pt x="30" y="727"/>
                  </a:cubicBezTo>
                  <a:cubicBezTo>
                    <a:pt x="46" y="702"/>
                    <a:pt x="113" y="692"/>
                    <a:pt x="232" y="697"/>
                  </a:cubicBezTo>
                  <a:cubicBezTo>
                    <a:pt x="286" y="699"/>
                    <a:pt x="320" y="709"/>
                    <a:pt x="335" y="727"/>
                  </a:cubicBezTo>
                  <a:cubicBezTo>
                    <a:pt x="350" y="744"/>
                    <a:pt x="359" y="764"/>
                    <a:pt x="360" y="788"/>
                  </a:cubicBezTo>
                  <a:lnTo>
                    <a:pt x="364" y="859"/>
                  </a:lnTo>
                  <a:lnTo>
                    <a:pt x="366" y="991"/>
                  </a:lnTo>
                  <a:lnTo>
                    <a:pt x="362" y="1090"/>
                  </a:lnTo>
                  <a:cubicBezTo>
                    <a:pt x="359" y="1136"/>
                    <a:pt x="351" y="1170"/>
                    <a:pt x="338" y="1192"/>
                  </a:cubicBezTo>
                  <a:cubicBezTo>
                    <a:pt x="326" y="1213"/>
                    <a:pt x="312" y="1227"/>
                    <a:pt x="299" y="1235"/>
                  </a:cubicBezTo>
                  <a:cubicBezTo>
                    <a:pt x="286" y="1242"/>
                    <a:pt x="267" y="1245"/>
                    <a:pt x="244" y="1245"/>
                  </a:cubicBezTo>
                  <a:lnTo>
                    <a:pt x="156" y="1245"/>
                  </a:lnTo>
                  <a:cubicBezTo>
                    <a:pt x="111" y="1245"/>
                    <a:pt x="81" y="1241"/>
                    <a:pt x="67" y="1232"/>
                  </a:cubicBezTo>
                  <a:cubicBezTo>
                    <a:pt x="52" y="1223"/>
                    <a:pt x="39" y="1209"/>
                    <a:pt x="26" y="1191"/>
                  </a:cubicBezTo>
                  <a:cubicBezTo>
                    <a:pt x="14" y="1173"/>
                    <a:pt x="8" y="1149"/>
                    <a:pt x="7" y="1120"/>
                  </a:cubicBezTo>
                  <a:lnTo>
                    <a:pt x="3" y="1049"/>
                  </a:lnTo>
                  <a:lnTo>
                    <a:pt x="0" y="964"/>
                  </a:lnTo>
                  <a:close/>
                  <a:moveTo>
                    <a:pt x="41" y="1002"/>
                  </a:moveTo>
                  <a:lnTo>
                    <a:pt x="43" y="1063"/>
                  </a:lnTo>
                  <a:cubicBezTo>
                    <a:pt x="43" y="1070"/>
                    <a:pt x="44" y="1084"/>
                    <a:pt x="47" y="1105"/>
                  </a:cubicBezTo>
                  <a:cubicBezTo>
                    <a:pt x="49" y="1125"/>
                    <a:pt x="52" y="1142"/>
                    <a:pt x="57" y="1156"/>
                  </a:cubicBezTo>
                  <a:cubicBezTo>
                    <a:pt x="62" y="1170"/>
                    <a:pt x="72" y="1183"/>
                    <a:pt x="86" y="1194"/>
                  </a:cubicBezTo>
                  <a:cubicBezTo>
                    <a:pt x="100" y="1206"/>
                    <a:pt x="136" y="1211"/>
                    <a:pt x="193" y="1211"/>
                  </a:cubicBezTo>
                  <a:cubicBezTo>
                    <a:pt x="251" y="1211"/>
                    <a:pt x="285" y="1204"/>
                    <a:pt x="294" y="1190"/>
                  </a:cubicBezTo>
                  <a:cubicBezTo>
                    <a:pt x="304" y="1176"/>
                    <a:pt x="311" y="1157"/>
                    <a:pt x="316" y="1134"/>
                  </a:cubicBezTo>
                  <a:cubicBezTo>
                    <a:pt x="321" y="1111"/>
                    <a:pt x="323" y="1092"/>
                    <a:pt x="323" y="1077"/>
                  </a:cubicBezTo>
                  <a:lnTo>
                    <a:pt x="323" y="1062"/>
                  </a:lnTo>
                  <a:cubicBezTo>
                    <a:pt x="314" y="1066"/>
                    <a:pt x="306" y="1066"/>
                    <a:pt x="299" y="1063"/>
                  </a:cubicBezTo>
                  <a:cubicBezTo>
                    <a:pt x="292" y="1059"/>
                    <a:pt x="276" y="1045"/>
                    <a:pt x="251" y="1019"/>
                  </a:cubicBezTo>
                  <a:cubicBezTo>
                    <a:pt x="250" y="1025"/>
                    <a:pt x="249" y="1030"/>
                    <a:pt x="249" y="1036"/>
                  </a:cubicBezTo>
                  <a:cubicBezTo>
                    <a:pt x="248" y="1042"/>
                    <a:pt x="248" y="1053"/>
                    <a:pt x="247" y="1071"/>
                  </a:cubicBezTo>
                  <a:cubicBezTo>
                    <a:pt x="247" y="1088"/>
                    <a:pt x="249" y="1105"/>
                    <a:pt x="255" y="1121"/>
                  </a:cubicBezTo>
                  <a:cubicBezTo>
                    <a:pt x="265" y="1158"/>
                    <a:pt x="270" y="1178"/>
                    <a:pt x="271" y="1178"/>
                  </a:cubicBezTo>
                  <a:lnTo>
                    <a:pt x="271" y="1185"/>
                  </a:lnTo>
                  <a:cubicBezTo>
                    <a:pt x="271" y="1191"/>
                    <a:pt x="270" y="1195"/>
                    <a:pt x="269" y="1196"/>
                  </a:cubicBezTo>
                  <a:cubicBezTo>
                    <a:pt x="268" y="1198"/>
                    <a:pt x="264" y="1201"/>
                    <a:pt x="259" y="1203"/>
                  </a:cubicBezTo>
                  <a:cubicBezTo>
                    <a:pt x="254" y="1205"/>
                    <a:pt x="249" y="1204"/>
                    <a:pt x="244" y="1198"/>
                  </a:cubicBezTo>
                  <a:cubicBezTo>
                    <a:pt x="235" y="1192"/>
                    <a:pt x="228" y="1178"/>
                    <a:pt x="223" y="1154"/>
                  </a:cubicBezTo>
                  <a:cubicBezTo>
                    <a:pt x="217" y="1131"/>
                    <a:pt x="214" y="1114"/>
                    <a:pt x="212" y="1103"/>
                  </a:cubicBezTo>
                  <a:cubicBezTo>
                    <a:pt x="207" y="1109"/>
                    <a:pt x="204" y="1112"/>
                    <a:pt x="201" y="1114"/>
                  </a:cubicBezTo>
                  <a:cubicBezTo>
                    <a:pt x="197" y="1116"/>
                    <a:pt x="189" y="1117"/>
                    <a:pt x="174" y="1117"/>
                  </a:cubicBezTo>
                  <a:lnTo>
                    <a:pt x="81" y="1117"/>
                  </a:lnTo>
                  <a:cubicBezTo>
                    <a:pt x="64" y="1117"/>
                    <a:pt x="56" y="1112"/>
                    <a:pt x="57" y="1102"/>
                  </a:cubicBezTo>
                  <a:cubicBezTo>
                    <a:pt x="57" y="1087"/>
                    <a:pt x="75" y="1080"/>
                    <a:pt x="111" y="1081"/>
                  </a:cubicBezTo>
                  <a:lnTo>
                    <a:pt x="192" y="1081"/>
                  </a:lnTo>
                  <a:cubicBezTo>
                    <a:pt x="198" y="1082"/>
                    <a:pt x="204" y="1084"/>
                    <a:pt x="211" y="1087"/>
                  </a:cubicBezTo>
                  <a:cubicBezTo>
                    <a:pt x="211" y="1084"/>
                    <a:pt x="210" y="1081"/>
                    <a:pt x="210" y="1079"/>
                  </a:cubicBezTo>
                  <a:cubicBezTo>
                    <a:pt x="209" y="1076"/>
                    <a:pt x="210" y="1075"/>
                    <a:pt x="211" y="1074"/>
                  </a:cubicBezTo>
                  <a:lnTo>
                    <a:pt x="213" y="1022"/>
                  </a:lnTo>
                  <a:cubicBezTo>
                    <a:pt x="213" y="1006"/>
                    <a:pt x="215" y="995"/>
                    <a:pt x="217" y="988"/>
                  </a:cubicBezTo>
                  <a:cubicBezTo>
                    <a:pt x="220" y="982"/>
                    <a:pt x="221" y="978"/>
                    <a:pt x="221" y="975"/>
                  </a:cubicBezTo>
                  <a:lnTo>
                    <a:pt x="195" y="895"/>
                  </a:lnTo>
                  <a:lnTo>
                    <a:pt x="188" y="867"/>
                  </a:lnTo>
                  <a:lnTo>
                    <a:pt x="113" y="869"/>
                  </a:lnTo>
                  <a:lnTo>
                    <a:pt x="74" y="872"/>
                  </a:lnTo>
                  <a:cubicBezTo>
                    <a:pt x="64" y="870"/>
                    <a:pt x="60" y="864"/>
                    <a:pt x="61" y="855"/>
                  </a:cubicBezTo>
                  <a:cubicBezTo>
                    <a:pt x="61" y="841"/>
                    <a:pt x="70" y="834"/>
                    <a:pt x="90" y="833"/>
                  </a:cubicBezTo>
                  <a:lnTo>
                    <a:pt x="188" y="829"/>
                  </a:lnTo>
                  <a:cubicBezTo>
                    <a:pt x="187" y="824"/>
                    <a:pt x="187" y="820"/>
                    <a:pt x="187" y="817"/>
                  </a:cubicBezTo>
                  <a:lnTo>
                    <a:pt x="184" y="802"/>
                  </a:lnTo>
                  <a:lnTo>
                    <a:pt x="184" y="770"/>
                  </a:lnTo>
                  <a:cubicBezTo>
                    <a:pt x="183" y="756"/>
                    <a:pt x="183" y="748"/>
                    <a:pt x="185" y="746"/>
                  </a:cubicBezTo>
                  <a:lnTo>
                    <a:pt x="192" y="735"/>
                  </a:lnTo>
                  <a:lnTo>
                    <a:pt x="183" y="735"/>
                  </a:lnTo>
                  <a:cubicBezTo>
                    <a:pt x="172" y="735"/>
                    <a:pt x="159" y="736"/>
                    <a:pt x="145" y="738"/>
                  </a:cubicBezTo>
                  <a:lnTo>
                    <a:pt x="86" y="745"/>
                  </a:lnTo>
                  <a:cubicBezTo>
                    <a:pt x="71" y="747"/>
                    <a:pt x="60" y="755"/>
                    <a:pt x="53" y="767"/>
                  </a:cubicBezTo>
                  <a:cubicBezTo>
                    <a:pt x="47" y="779"/>
                    <a:pt x="43" y="793"/>
                    <a:pt x="43" y="808"/>
                  </a:cubicBezTo>
                  <a:lnTo>
                    <a:pt x="42" y="888"/>
                  </a:lnTo>
                  <a:lnTo>
                    <a:pt x="41" y="1002"/>
                  </a:lnTo>
                  <a:close/>
                  <a:moveTo>
                    <a:pt x="213" y="735"/>
                  </a:moveTo>
                  <a:cubicBezTo>
                    <a:pt x="219" y="742"/>
                    <a:pt x="222" y="751"/>
                    <a:pt x="223" y="761"/>
                  </a:cubicBezTo>
                  <a:cubicBezTo>
                    <a:pt x="223" y="767"/>
                    <a:pt x="223" y="771"/>
                    <a:pt x="223" y="771"/>
                  </a:cubicBezTo>
                  <a:lnTo>
                    <a:pt x="221" y="783"/>
                  </a:lnTo>
                  <a:cubicBezTo>
                    <a:pt x="226" y="783"/>
                    <a:pt x="230" y="782"/>
                    <a:pt x="235" y="781"/>
                  </a:cubicBezTo>
                  <a:cubicBezTo>
                    <a:pt x="240" y="780"/>
                    <a:pt x="244" y="779"/>
                    <a:pt x="247" y="777"/>
                  </a:cubicBezTo>
                  <a:lnTo>
                    <a:pt x="299" y="754"/>
                  </a:lnTo>
                  <a:cubicBezTo>
                    <a:pt x="306" y="757"/>
                    <a:pt x="310" y="761"/>
                    <a:pt x="310" y="767"/>
                  </a:cubicBezTo>
                  <a:cubicBezTo>
                    <a:pt x="309" y="792"/>
                    <a:pt x="280" y="808"/>
                    <a:pt x="223" y="816"/>
                  </a:cubicBezTo>
                  <a:lnTo>
                    <a:pt x="223" y="828"/>
                  </a:lnTo>
                  <a:cubicBezTo>
                    <a:pt x="238" y="830"/>
                    <a:pt x="255" y="830"/>
                    <a:pt x="274" y="829"/>
                  </a:cubicBezTo>
                  <a:cubicBezTo>
                    <a:pt x="293" y="828"/>
                    <a:pt x="303" y="832"/>
                    <a:pt x="302" y="840"/>
                  </a:cubicBezTo>
                  <a:cubicBezTo>
                    <a:pt x="302" y="848"/>
                    <a:pt x="301" y="854"/>
                    <a:pt x="299" y="858"/>
                  </a:cubicBezTo>
                  <a:cubicBezTo>
                    <a:pt x="297" y="862"/>
                    <a:pt x="295" y="865"/>
                    <a:pt x="292" y="867"/>
                  </a:cubicBezTo>
                  <a:cubicBezTo>
                    <a:pt x="288" y="868"/>
                    <a:pt x="284" y="869"/>
                    <a:pt x="278" y="868"/>
                  </a:cubicBezTo>
                  <a:lnTo>
                    <a:pt x="245" y="867"/>
                  </a:lnTo>
                  <a:lnTo>
                    <a:pt x="227" y="867"/>
                  </a:lnTo>
                  <a:cubicBezTo>
                    <a:pt x="234" y="898"/>
                    <a:pt x="238" y="915"/>
                    <a:pt x="240" y="917"/>
                  </a:cubicBezTo>
                  <a:lnTo>
                    <a:pt x="245" y="932"/>
                  </a:lnTo>
                  <a:cubicBezTo>
                    <a:pt x="268" y="905"/>
                    <a:pt x="286" y="892"/>
                    <a:pt x="299" y="891"/>
                  </a:cubicBezTo>
                  <a:cubicBezTo>
                    <a:pt x="309" y="891"/>
                    <a:pt x="314" y="895"/>
                    <a:pt x="314" y="905"/>
                  </a:cubicBezTo>
                  <a:cubicBezTo>
                    <a:pt x="315" y="914"/>
                    <a:pt x="315" y="920"/>
                    <a:pt x="314" y="921"/>
                  </a:cubicBezTo>
                  <a:cubicBezTo>
                    <a:pt x="312" y="925"/>
                    <a:pt x="299" y="934"/>
                    <a:pt x="276" y="950"/>
                  </a:cubicBezTo>
                  <a:lnTo>
                    <a:pt x="267" y="963"/>
                  </a:lnTo>
                  <a:cubicBezTo>
                    <a:pt x="264" y="966"/>
                    <a:pt x="263" y="967"/>
                    <a:pt x="264" y="968"/>
                  </a:cubicBezTo>
                  <a:cubicBezTo>
                    <a:pt x="264" y="969"/>
                    <a:pt x="265" y="970"/>
                    <a:pt x="266" y="972"/>
                  </a:cubicBezTo>
                  <a:cubicBezTo>
                    <a:pt x="268" y="973"/>
                    <a:pt x="273" y="980"/>
                    <a:pt x="282" y="992"/>
                  </a:cubicBezTo>
                  <a:lnTo>
                    <a:pt x="316" y="1026"/>
                  </a:lnTo>
                  <a:lnTo>
                    <a:pt x="324" y="1035"/>
                  </a:lnTo>
                  <a:lnTo>
                    <a:pt x="324" y="945"/>
                  </a:lnTo>
                  <a:cubicBezTo>
                    <a:pt x="324" y="938"/>
                    <a:pt x="324" y="926"/>
                    <a:pt x="323" y="909"/>
                  </a:cubicBezTo>
                  <a:cubicBezTo>
                    <a:pt x="322" y="892"/>
                    <a:pt x="322" y="879"/>
                    <a:pt x="322" y="869"/>
                  </a:cubicBezTo>
                  <a:lnTo>
                    <a:pt x="322" y="801"/>
                  </a:lnTo>
                  <a:cubicBezTo>
                    <a:pt x="320" y="775"/>
                    <a:pt x="315" y="759"/>
                    <a:pt x="307" y="753"/>
                  </a:cubicBezTo>
                  <a:cubicBezTo>
                    <a:pt x="299" y="748"/>
                    <a:pt x="268" y="742"/>
                    <a:pt x="213" y="735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  <a:latin typeface="Calibri" panose="020F0502020204030204"/>
                <a:ea typeface="腾祥铁山楷书简"/>
              </a:endParaRPr>
            </a:p>
          </p:txBody>
        </p:sp>
        <p:sp>
          <p:nvSpPr>
            <p:cNvPr id="15" name="Freeform 152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777694" y="4674508"/>
              <a:ext cx="138113" cy="228600"/>
            </a:xfrm>
            <a:custGeom>
              <a:avLst/>
              <a:gdLst>
                <a:gd name="T0" fmla="*/ 201 w 361"/>
                <a:gd name="T1" fmla="*/ 259 h 618"/>
                <a:gd name="T2" fmla="*/ 202 w 361"/>
                <a:gd name="T3" fmla="*/ 287 h 618"/>
                <a:gd name="T4" fmla="*/ 309 w 361"/>
                <a:gd name="T5" fmla="*/ 337 h 618"/>
                <a:gd name="T6" fmla="*/ 242 w 361"/>
                <a:gd name="T7" fmla="*/ 421 h 618"/>
                <a:gd name="T8" fmla="*/ 197 w 361"/>
                <a:gd name="T9" fmla="*/ 394 h 618"/>
                <a:gd name="T10" fmla="*/ 211 w 361"/>
                <a:gd name="T11" fmla="*/ 374 h 618"/>
                <a:gd name="T12" fmla="*/ 268 w 361"/>
                <a:gd name="T13" fmla="*/ 378 h 618"/>
                <a:gd name="T14" fmla="*/ 256 w 361"/>
                <a:gd name="T15" fmla="*/ 328 h 618"/>
                <a:gd name="T16" fmla="*/ 184 w 361"/>
                <a:gd name="T17" fmla="*/ 321 h 618"/>
                <a:gd name="T18" fmla="*/ 94 w 361"/>
                <a:gd name="T19" fmla="*/ 358 h 618"/>
                <a:gd name="T20" fmla="*/ 110 w 361"/>
                <a:gd name="T21" fmla="*/ 398 h 618"/>
                <a:gd name="T22" fmla="*/ 189 w 361"/>
                <a:gd name="T23" fmla="*/ 391 h 618"/>
                <a:gd name="T24" fmla="*/ 168 w 361"/>
                <a:gd name="T25" fmla="*/ 483 h 618"/>
                <a:gd name="T26" fmla="*/ 211 w 361"/>
                <a:gd name="T27" fmla="*/ 567 h 618"/>
                <a:gd name="T28" fmla="*/ 213 w 361"/>
                <a:gd name="T29" fmla="*/ 494 h 618"/>
                <a:gd name="T30" fmla="*/ 300 w 361"/>
                <a:gd name="T31" fmla="*/ 440 h 618"/>
                <a:gd name="T32" fmla="*/ 321 w 361"/>
                <a:gd name="T33" fmla="*/ 502 h 618"/>
                <a:gd name="T34" fmla="*/ 280 w 361"/>
                <a:gd name="T35" fmla="*/ 475 h 618"/>
                <a:gd name="T36" fmla="*/ 248 w 361"/>
                <a:gd name="T37" fmla="*/ 501 h 618"/>
                <a:gd name="T38" fmla="*/ 246 w 361"/>
                <a:gd name="T39" fmla="*/ 583 h 618"/>
                <a:gd name="T40" fmla="*/ 133 w 361"/>
                <a:gd name="T41" fmla="*/ 590 h 618"/>
                <a:gd name="T42" fmla="*/ 158 w 361"/>
                <a:gd name="T43" fmla="*/ 432 h 618"/>
                <a:gd name="T44" fmla="*/ 136 w 361"/>
                <a:gd name="T45" fmla="*/ 426 h 618"/>
                <a:gd name="T46" fmla="*/ 55 w 361"/>
                <a:gd name="T47" fmla="*/ 380 h 618"/>
                <a:gd name="T48" fmla="*/ 110 w 361"/>
                <a:gd name="T49" fmla="*/ 302 h 618"/>
                <a:gd name="T50" fmla="*/ 166 w 361"/>
                <a:gd name="T51" fmla="*/ 281 h 618"/>
                <a:gd name="T52" fmla="*/ 166 w 361"/>
                <a:gd name="T53" fmla="*/ 257 h 618"/>
                <a:gd name="T54" fmla="*/ 103 w 361"/>
                <a:gd name="T55" fmla="*/ 231 h 618"/>
                <a:gd name="T56" fmla="*/ 172 w 361"/>
                <a:gd name="T57" fmla="*/ 142 h 618"/>
                <a:gd name="T58" fmla="*/ 287 w 361"/>
                <a:gd name="T59" fmla="*/ 94 h 618"/>
                <a:gd name="T60" fmla="*/ 250 w 361"/>
                <a:gd name="T61" fmla="*/ 39 h 618"/>
                <a:gd name="T62" fmla="*/ 80 w 361"/>
                <a:gd name="T63" fmla="*/ 160 h 618"/>
                <a:gd name="T64" fmla="*/ 51 w 361"/>
                <a:gd name="T65" fmla="*/ 324 h 618"/>
                <a:gd name="T66" fmla="*/ 0 w 361"/>
                <a:gd name="T67" fmla="*/ 344 h 618"/>
                <a:gd name="T68" fmla="*/ 41 w 361"/>
                <a:gd name="T69" fmla="*/ 179 h 618"/>
                <a:gd name="T70" fmla="*/ 53 w 361"/>
                <a:gd name="T71" fmla="*/ 34 h 618"/>
                <a:gd name="T72" fmla="*/ 321 w 361"/>
                <a:gd name="T73" fmla="*/ 31 h 618"/>
                <a:gd name="T74" fmla="*/ 246 w 361"/>
                <a:gd name="T75" fmla="*/ 177 h 618"/>
                <a:gd name="T76" fmla="*/ 132 w 361"/>
                <a:gd name="T77" fmla="*/ 202 h 618"/>
                <a:gd name="T78" fmla="*/ 222 w 361"/>
                <a:gd name="T79" fmla="*/ 204 h 618"/>
                <a:gd name="T80" fmla="*/ 358 w 361"/>
                <a:gd name="T81" fmla="*/ 324 h 618"/>
                <a:gd name="T82" fmla="*/ 343 w 361"/>
                <a:gd name="T83" fmla="*/ 379 h 618"/>
                <a:gd name="T84" fmla="*/ 321 w 361"/>
                <a:gd name="T85" fmla="*/ 337 h 618"/>
                <a:gd name="T86" fmla="*/ 247 w 361"/>
                <a:gd name="T87" fmla="*/ 246 h 618"/>
                <a:gd name="T88" fmla="*/ 166 w 361"/>
                <a:gd name="T89" fmla="*/ 112 h 618"/>
                <a:gd name="T90" fmla="*/ 104 w 361"/>
                <a:gd name="T91" fmla="*/ 113 h 618"/>
                <a:gd name="T92" fmla="*/ 112 w 361"/>
                <a:gd name="T93" fmla="*/ 83 h 618"/>
                <a:gd name="T94" fmla="*/ 264 w 361"/>
                <a:gd name="T95" fmla="*/ 83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1" h="618">
                  <a:moveTo>
                    <a:pt x="199" y="244"/>
                  </a:moveTo>
                  <a:cubicBezTo>
                    <a:pt x="200" y="250"/>
                    <a:pt x="201" y="253"/>
                    <a:pt x="201" y="255"/>
                  </a:cubicBezTo>
                  <a:cubicBezTo>
                    <a:pt x="202" y="256"/>
                    <a:pt x="202" y="258"/>
                    <a:pt x="201" y="259"/>
                  </a:cubicBezTo>
                  <a:cubicBezTo>
                    <a:pt x="201" y="261"/>
                    <a:pt x="201" y="265"/>
                    <a:pt x="202" y="273"/>
                  </a:cubicBezTo>
                  <a:lnTo>
                    <a:pt x="202" y="283"/>
                  </a:lnTo>
                  <a:lnTo>
                    <a:pt x="202" y="287"/>
                  </a:lnTo>
                  <a:cubicBezTo>
                    <a:pt x="211" y="286"/>
                    <a:pt x="219" y="286"/>
                    <a:pt x="228" y="286"/>
                  </a:cubicBezTo>
                  <a:cubicBezTo>
                    <a:pt x="266" y="288"/>
                    <a:pt x="288" y="296"/>
                    <a:pt x="295" y="307"/>
                  </a:cubicBezTo>
                  <a:cubicBezTo>
                    <a:pt x="302" y="319"/>
                    <a:pt x="307" y="329"/>
                    <a:pt x="309" y="337"/>
                  </a:cubicBezTo>
                  <a:cubicBezTo>
                    <a:pt x="311" y="345"/>
                    <a:pt x="312" y="353"/>
                    <a:pt x="312" y="361"/>
                  </a:cubicBezTo>
                  <a:cubicBezTo>
                    <a:pt x="313" y="368"/>
                    <a:pt x="310" y="377"/>
                    <a:pt x="304" y="386"/>
                  </a:cubicBezTo>
                  <a:cubicBezTo>
                    <a:pt x="291" y="409"/>
                    <a:pt x="270" y="421"/>
                    <a:pt x="242" y="421"/>
                  </a:cubicBezTo>
                  <a:cubicBezTo>
                    <a:pt x="229" y="422"/>
                    <a:pt x="219" y="420"/>
                    <a:pt x="213" y="416"/>
                  </a:cubicBezTo>
                  <a:cubicBezTo>
                    <a:pt x="208" y="412"/>
                    <a:pt x="204" y="408"/>
                    <a:pt x="201" y="404"/>
                  </a:cubicBezTo>
                  <a:cubicBezTo>
                    <a:pt x="199" y="400"/>
                    <a:pt x="198" y="397"/>
                    <a:pt x="197" y="394"/>
                  </a:cubicBezTo>
                  <a:cubicBezTo>
                    <a:pt x="197" y="392"/>
                    <a:pt x="197" y="390"/>
                    <a:pt x="197" y="388"/>
                  </a:cubicBezTo>
                  <a:cubicBezTo>
                    <a:pt x="198" y="386"/>
                    <a:pt x="199" y="383"/>
                    <a:pt x="203" y="379"/>
                  </a:cubicBezTo>
                  <a:cubicBezTo>
                    <a:pt x="206" y="376"/>
                    <a:pt x="209" y="374"/>
                    <a:pt x="211" y="374"/>
                  </a:cubicBezTo>
                  <a:cubicBezTo>
                    <a:pt x="211" y="375"/>
                    <a:pt x="213" y="377"/>
                    <a:pt x="217" y="379"/>
                  </a:cubicBezTo>
                  <a:cubicBezTo>
                    <a:pt x="221" y="382"/>
                    <a:pt x="233" y="383"/>
                    <a:pt x="253" y="382"/>
                  </a:cubicBezTo>
                  <a:cubicBezTo>
                    <a:pt x="261" y="382"/>
                    <a:pt x="266" y="381"/>
                    <a:pt x="268" y="378"/>
                  </a:cubicBezTo>
                  <a:cubicBezTo>
                    <a:pt x="271" y="375"/>
                    <a:pt x="272" y="369"/>
                    <a:pt x="272" y="361"/>
                  </a:cubicBezTo>
                  <a:cubicBezTo>
                    <a:pt x="271" y="350"/>
                    <a:pt x="269" y="343"/>
                    <a:pt x="267" y="339"/>
                  </a:cubicBezTo>
                  <a:cubicBezTo>
                    <a:pt x="264" y="335"/>
                    <a:pt x="261" y="331"/>
                    <a:pt x="256" y="328"/>
                  </a:cubicBezTo>
                  <a:cubicBezTo>
                    <a:pt x="251" y="325"/>
                    <a:pt x="240" y="324"/>
                    <a:pt x="223" y="325"/>
                  </a:cubicBezTo>
                  <a:cubicBezTo>
                    <a:pt x="206" y="325"/>
                    <a:pt x="196" y="325"/>
                    <a:pt x="191" y="323"/>
                  </a:cubicBezTo>
                  <a:cubicBezTo>
                    <a:pt x="187" y="322"/>
                    <a:pt x="185" y="321"/>
                    <a:pt x="184" y="321"/>
                  </a:cubicBezTo>
                  <a:cubicBezTo>
                    <a:pt x="183" y="322"/>
                    <a:pt x="176" y="325"/>
                    <a:pt x="164" y="330"/>
                  </a:cubicBezTo>
                  <a:lnTo>
                    <a:pt x="124" y="335"/>
                  </a:lnTo>
                  <a:cubicBezTo>
                    <a:pt x="105" y="341"/>
                    <a:pt x="95" y="349"/>
                    <a:pt x="94" y="358"/>
                  </a:cubicBezTo>
                  <a:cubicBezTo>
                    <a:pt x="93" y="367"/>
                    <a:pt x="93" y="375"/>
                    <a:pt x="94" y="381"/>
                  </a:cubicBezTo>
                  <a:cubicBezTo>
                    <a:pt x="94" y="387"/>
                    <a:pt x="96" y="392"/>
                    <a:pt x="100" y="395"/>
                  </a:cubicBezTo>
                  <a:cubicBezTo>
                    <a:pt x="104" y="398"/>
                    <a:pt x="107" y="399"/>
                    <a:pt x="110" y="398"/>
                  </a:cubicBezTo>
                  <a:cubicBezTo>
                    <a:pt x="111" y="398"/>
                    <a:pt x="117" y="394"/>
                    <a:pt x="130" y="387"/>
                  </a:cubicBezTo>
                  <a:cubicBezTo>
                    <a:pt x="143" y="380"/>
                    <a:pt x="153" y="376"/>
                    <a:pt x="161" y="375"/>
                  </a:cubicBezTo>
                  <a:cubicBezTo>
                    <a:pt x="174" y="375"/>
                    <a:pt x="184" y="380"/>
                    <a:pt x="189" y="391"/>
                  </a:cubicBezTo>
                  <a:cubicBezTo>
                    <a:pt x="195" y="401"/>
                    <a:pt x="198" y="411"/>
                    <a:pt x="198" y="419"/>
                  </a:cubicBezTo>
                  <a:cubicBezTo>
                    <a:pt x="197" y="430"/>
                    <a:pt x="194" y="440"/>
                    <a:pt x="189" y="449"/>
                  </a:cubicBezTo>
                  <a:lnTo>
                    <a:pt x="168" y="483"/>
                  </a:lnTo>
                  <a:cubicBezTo>
                    <a:pt x="160" y="497"/>
                    <a:pt x="157" y="513"/>
                    <a:pt x="158" y="530"/>
                  </a:cubicBezTo>
                  <a:cubicBezTo>
                    <a:pt x="158" y="561"/>
                    <a:pt x="169" y="577"/>
                    <a:pt x="191" y="577"/>
                  </a:cubicBezTo>
                  <a:cubicBezTo>
                    <a:pt x="200" y="578"/>
                    <a:pt x="207" y="575"/>
                    <a:pt x="211" y="567"/>
                  </a:cubicBezTo>
                  <a:cubicBezTo>
                    <a:pt x="216" y="559"/>
                    <a:pt x="218" y="553"/>
                    <a:pt x="218" y="548"/>
                  </a:cubicBezTo>
                  <a:cubicBezTo>
                    <a:pt x="219" y="544"/>
                    <a:pt x="218" y="536"/>
                    <a:pt x="216" y="524"/>
                  </a:cubicBezTo>
                  <a:cubicBezTo>
                    <a:pt x="214" y="513"/>
                    <a:pt x="213" y="503"/>
                    <a:pt x="213" y="494"/>
                  </a:cubicBezTo>
                  <a:cubicBezTo>
                    <a:pt x="212" y="485"/>
                    <a:pt x="216" y="474"/>
                    <a:pt x="223" y="462"/>
                  </a:cubicBezTo>
                  <a:cubicBezTo>
                    <a:pt x="233" y="445"/>
                    <a:pt x="249" y="436"/>
                    <a:pt x="273" y="435"/>
                  </a:cubicBezTo>
                  <a:cubicBezTo>
                    <a:pt x="285" y="435"/>
                    <a:pt x="294" y="437"/>
                    <a:pt x="300" y="440"/>
                  </a:cubicBezTo>
                  <a:cubicBezTo>
                    <a:pt x="307" y="444"/>
                    <a:pt x="314" y="452"/>
                    <a:pt x="323" y="465"/>
                  </a:cubicBezTo>
                  <a:cubicBezTo>
                    <a:pt x="331" y="478"/>
                    <a:pt x="336" y="487"/>
                    <a:pt x="336" y="492"/>
                  </a:cubicBezTo>
                  <a:cubicBezTo>
                    <a:pt x="335" y="497"/>
                    <a:pt x="330" y="501"/>
                    <a:pt x="321" y="502"/>
                  </a:cubicBezTo>
                  <a:cubicBezTo>
                    <a:pt x="318" y="503"/>
                    <a:pt x="315" y="503"/>
                    <a:pt x="313" y="502"/>
                  </a:cubicBezTo>
                  <a:cubicBezTo>
                    <a:pt x="311" y="501"/>
                    <a:pt x="306" y="496"/>
                    <a:pt x="298" y="489"/>
                  </a:cubicBezTo>
                  <a:cubicBezTo>
                    <a:pt x="290" y="481"/>
                    <a:pt x="284" y="477"/>
                    <a:pt x="280" y="475"/>
                  </a:cubicBezTo>
                  <a:cubicBezTo>
                    <a:pt x="276" y="474"/>
                    <a:pt x="273" y="473"/>
                    <a:pt x="269" y="473"/>
                  </a:cubicBezTo>
                  <a:cubicBezTo>
                    <a:pt x="260" y="474"/>
                    <a:pt x="255" y="477"/>
                    <a:pt x="253" y="482"/>
                  </a:cubicBezTo>
                  <a:cubicBezTo>
                    <a:pt x="250" y="486"/>
                    <a:pt x="249" y="493"/>
                    <a:pt x="248" y="501"/>
                  </a:cubicBezTo>
                  <a:cubicBezTo>
                    <a:pt x="247" y="509"/>
                    <a:pt x="247" y="519"/>
                    <a:pt x="249" y="530"/>
                  </a:cubicBezTo>
                  <a:cubicBezTo>
                    <a:pt x="251" y="541"/>
                    <a:pt x="252" y="551"/>
                    <a:pt x="253" y="558"/>
                  </a:cubicBezTo>
                  <a:cubicBezTo>
                    <a:pt x="253" y="565"/>
                    <a:pt x="251" y="573"/>
                    <a:pt x="246" y="583"/>
                  </a:cubicBezTo>
                  <a:cubicBezTo>
                    <a:pt x="240" y="593"/>
                    <a:pt x="232" y="602"/>
                    <a:pt x="221" y="608"/>
                  </a:cubicBezTo>
                  <a:cubicBezTo>
                    <a:pt x="210" y="615"/>
                    <a:pt x="199" y="618"/>
                    <a:pt x="188" y="617"/>
                  </a:cubicBezTo>
                  <a:cubicBezTo>
                    <a:pt x="163" y="617"/>
                    <a:pt x="145" y="608"/>
                    <a:pt x="133" y="590"/>
                  </a:cubicBezTo>
                  <a:cubicBezTo>
                    <a:pt x="121" y="572"/>
                    <a:pt x="116" y="555"/>
                    <a:pt x="117" y="539"/>
                  </a:cubicBezTo>
                  <a:cubicBezTo>
                    <a:pt x="117" y="507"/>
                    <a:pt x="123" y="482"/>
                    <a:pt x="137" y="462"/>
                  </a:cubicBezTo>
                  <a:lnTo>
                    <a:pt x="158" y="432"/>
                  </a:lnTo>
                  <a:cubicBezTo>
                    <a:pt x="161" y="427"/>
                    <a:pt x="162" y="423"/>
                    <a:pt x="162" y="421"/>
                  </a:cubicBezTo>
                  <a:cubicBezTo>
                    <a:pt x="160" y="416"/>
                    <a:pt x="157" y="413"/>
                    <a:pt x="152" y="413"/>
                  </a:cubicBezTo>
                  <a:cubicBezTo>
                    <a:pt x="151" y="414"/>
                    <a:pt x="146" y="419"/>
                    <a:pt x="136" y="426"/>
                  </a:cubicBezTo>
                  <a:cubicBezTo>
                    <a:pt x="126" y="434"/>
                    <a:pt x="116" y="437"/>
                    <a:pt x="107" y="436"/>
                  </a:cubicBezTo>
                  <a:cubicBezTo>
                    <a:pt x="87" y="436"/>
                    <a:pt x="73" y="431"/>
                    <a:pt x="66" y="420"/>
                  </a:cubicBezTo>
                  <a:cubicBezTo>
                    <a:pt x="59" y="409"/>
                    <a:pt x="55" y="396"/>
                    <a:pt x="55" y="380"/>
                  </a:cubicBezTo>
                  <a:cubicBezTo>
                    <a:pt x="54" y="364"/>
                    <a:pt x="59" y="349"/>
                    <a:pt x="68" y="334"/>
                  </a:cubicBezTo>
                  <a:cubicBezTo>
                    <a:pt x="72" y="327"/>
                    <a:pt x="77" y="321"/>
                    <a:pt x="83" y="316"/>
                  </a:cubicBezTo>
                  <a:cubicBezTo>
                    <a:pt x="89" y="311"/>
                    <a:pt x="98" y="306"/>
                    <a:pt x="110" y="302"/>
                  </a:cubicBezTo>
                  <a:cubicBezTo>
                    <a:pt x="121" y="298"/>
                    <a:pt x="133" y="295"/>
                    <a:pt x="145" y="293"/>
                  </a:cubicBezTo>
                  <a:cubicBezTo>
                    <a:pt x="158" y="292"/>
                    <a:pt x="164" y="290"/>
                    <a:pt x="165" y="288"/>
                  </a:cubicBezTo>
                  <a:cubicBezTo>
                    <a:pt x="166" y="286"/>
                    <a:pt x="166" y="284"/>
                    <a:pt x="166" y="281"/>
                  </a:cubicBezTo>
                  <a:lnTo>
                    <a:pt x="166" y="268"/>
                  </a:lnTo>
                  <a:cubicBezTo>
                    <a:pt x="165" y="265"/>
                    <a:pt x="164" y="262"/>
                    <a:pt x="165" y="261"/>
                  </a:cubicBezTo>
                  <a:lnTo>
                    <a:pt x="166" y="257"/>
                  </a:lnTo>
                  <a:lnTo>
                    <a:pt x="168" y="247"/>
                  </a:lnTo>
                  <a:cubicBezTo>
                    <a:pt x="138" y="252"/>
                    <a:pt x="120" y="251"/>
                    <a:pt x="114" y="246"/>
                  </a:cubicBezTo>
                  <a:cubicBezTo>
                    <a:pt x="110" y="244"/>
                    <a:pt x="106" y="239"/>
                    <a:pt x="103" y="231"/>
                  </a:cubicBezTo>
                  <a:cubicBezTo>
                    <a:pt x="99" y="224"/>
                    <a:pt x="96" y="212"/>
                    <a:pt x="95" y="197"/>
                  </a:cubicBezTo>
                  <a:cubicBezTo>
                    <a:pt x="94" y="181"/>
                    <a:pt x="102" y="168"/>
                    <a:pt x="117" y="158"/>
                  </a:cubicBezTo>
                  <a:cubicBezTo>
                    <a:pt x="132" y="148"/>
                    <a:pt x="150" y="143"/>
                    <a:pt x="172" y="142"/>
                  </a:cubicBezTo>
                  <a:lnTo>
                    <a:pt x="233" y="140"/>
                  </a:lnTo>
                  <a:cubicBezTo>
                    <a:pt x="256" y="140"/>
                    <a:pt x="271" y="136"/>
                    <a:pt x="277" y="126"/>
                  </a:cubicBezTo>
                  <a:cubicBezTo>
                    <a:pt x="284" y="117"/>
                    <a:pt x="287" y="106"/>
                    <a:pt x="287" y="94"/>
                  </a:cubicBezTo>
                  <a:cubicBezTo>
                    <a:pt x="286" y="82"/>
                    <a:pt x="286" y="73"/>
                    <a:pt x="287" y="65"/>
                  </a:cubicBezTo>
                  <a:cubicBezTo>
                    <a:pt x="287" y="58"/>
                    <a:pt x="286" y="52"/>
                    <a:pt x="283" y="48"/>
                  </a:cubicBezTo>
                  <a:cubicBezTo>
                    <a:pt x="277" y="42"/>
                    <a:pt x="266" y="39"/>
                    <a:pt x="250" y="39"/>
                  </a:cubicBezTo>
                  <a:cubicBezTo>
                    <a:pt x="157" y="40"/>
                    <a:pt x="104" y="45"/>
                    <a:pt x="93" y="52"/>
                  </a:cubicBezTo>
                  <a:cubicBezTo>
                    <a:pt x="81" y="60"/>
                    <a:pt x="76" y="69"/>
                    <a:pt x="77" y="81"/>
                  </a:cubicBezTo>
                  <a:lnTo>
                    <a:pt x="80" y="160"/>
                  </a:lnTo>
                  <a:cubicBezTo>
                    <a:pt x="80" y="172"/>
                    <a:pt x="78" y="190"/>
                    <a:pt x="75" y="216"/>
                  </a:cubicBezTo>
                  <a:cubicBezTo>
                    <a:pt x="71" y="241"/>
                    <a:pt x="69" y="259"/>
                    <a:pt x="67" y="268"/>
                  </a:cubicBezTo>
                  <a:cubicBezTo>
                    <a:pt x="65" y="277"/>
                    <a:pt x="60" y="295"/>
                    <a:pt x="51" y="324"/>
                  </a:cubicBezTo>
                  <a:cubicBezTo>
                    <a:pt x="43" y="352"/>
                    <a:pt x="30" y="366"/>
                    <a:pt x="13" y="366"/>
                  </a:cubicBezTo>
                  <a:cubicBezTo>
                    <a:pt x="4" y="367"/>
                    <a:pt x="0" y="364"/>
                    <a:pt x="0" y="357"/>
                  </a:cubicBezTo>
                  <a:cubicBezTo>
                    <a:pt x="0" y="349"/>
                    <a:pt x="0" y="345"/>
                    <a:pt x="0" y="344"/>
                  </a:cubicBezTo>
                  <a:cubicBezTo>
                    <a:pt x="0" y="340"/>
                    <a:pt x="4" y="329"/>
                    <a:pt x="12" y="311"/>
                  </a:cubicBezTo>
                  <a:cubicBezTo>
                    <a:pt x="20" y="293"/>
                    <a:pt x="27" y="270"/>
                    <a:pt x="32" y="241"/>
                  </a:cubicBezTo>
                  <a:cubicBezTo>
                    <a:pt x="37" y="213"/>
                    <a:pt x="40" y="192"/>
                    <a:pt x="41" y="179"/>
                  </a:cubicBezTo>
                  <a:cubicBezTo>
                    <a:pt x="41" y="166"/>
                    <a:pt x="41" y="158"/>
                    <a:pt x="41" y="158"/>
                  </a:cubicBezTo>
                  <a:lnTo>
                    <a:pt x="38" y="86"/>
                  </a:lnTo>
                  <a:cubicBezTo>
                    <a:pt x="38" y="70"/>
                    <a:pt x="42" y="53"/>
                    <a:pt x="53" y="34"/>
                  </a:cubicBezTo>
                  <a:cubicBezTo>
                    <a:pt x="63" y="16"/>
                    <a:pt x="95" y="6"/>
                    <a:pt x="148" y="4"/>
                  </a:cubicBezTo>
                  <a:lnTo>
                    <a:pt x="256" y="0"/>
                  </a:lnTo>
                  <a:cubicBezTo>
                    <a:pt x="296" y="2"/>
                    <a:pt x="317" y="12"/>
                    <a:pt x="321" y="31"/>
                  </a:cubicBezTo>
                  <a:cubicBezTo>
                    <a:pt x="324" y="50"/>
                    <a:pt x="326" y="66"/>
                    <a:pt x="326" y="78"/>
                  </a:cubicBezTo>
                  <a:cubicBezTo>
                    <a:pt x="325" y="100"/>
                    <a:pt x="321" y="121"/>
                    <a:pt x="316" y="143"/>
                  </a:cubicBezTo>
                  <a:cubicBezTo>
                    <a:pt x="310" y="165"/>
                    <a:pt x="287" y="176"/>
                    <a:pt x="246" y="177"/>
                  </a:cubicBezTo>
                  <a:lnTo>
                    <a:pt x="154" y="180"/>
                  </a:lnTo>
                  <a:cubicBezTo>
                    <a:pt x="144" y="181"/>
                    <a:pt x="138" y="184"/>
                    <a:pt x="135" y="190"/>
                  </a:cubicBezTo>
                  <a:cubicBezTo>
                    <a:pt x="132" y="195"/>
                    <a:pt x="131" y="199"/>
                    <a:pt x="132" y="202"/>
                  </a:cubicBezTo>
                  <a:cubicBezTo>
                    <a:pt x="132" y="207"/>
                    <a:pt x="136" y="211"/>
                    <a:pt x="144" y="212"/>
                  </a:cubicBezTo>
                  <a:cubicBezTo>
                    <a:pt x="148" y="212"/>
                    <a:pt x="156" y="212"/>
                    <a:pt x="169" y="209"/>
                  </a:cubicBezTo>
                  <a:cubicBezTo>
                    <a:pt x="183" y="206"/>
                    <a:pt x="200" y="204"/>
                    <a:pt x="222" y="204"/>
                  </a:cubicBezTo>
                  <a:cubicBezTo>
                    <a:pt x="265" y="205"/>
                    <a:pt x="295" y="212"/>
                    <a:pt x="314" y="224"/>
                  </a:cubicBezTo>
                  <a:cubicBezTo>
                    <a:pt x="332" y="237"/>
                    <a:pt x="344" y="253"/>
                    <a:pt x="348" y="273"/>
                  </a:cubicBezTo>
                  <a:cubicBezTo>
                    <a:pt x="353" y="294"/>
                    <a:pt x="357" y="311"/>
                    <a:pt x="358" y="324"/>
                  </a:cubicBezTo>
                  <a:cubicBezTo>
                    <a:pt x="360" y="337"/>
                    <a:pt x="361" y="346"/>
                    <a:pt x="361" y="349"/>
                  </a:cubicBezTo>
                  <a:cubicBezTo>
                    <a:pt x="360" y="357"/>
                    <a:pt x="358" y="364"/>
                    <a:pt x="356" y="369"/>
                  </a:cubicBezTo>
                  <a:cubicBezTo>
                    <a:pt x="353" y="375"/>
                    <a:pt x="348" y="378"/>
                    <a:pt x="343" y="379"/>
                  </a:cubicBezTo>
                  <a:cubicBezTo>
                    <a:pt x="337" y="379"/>
                    <a:pt x="333" y="378"/>
                    <a:pt x="331" y="375"/>
                  </a:cubicBezTo>
                  <a:cubicBezTo>
                    <a:pt x="330" y="374"/>
                    <a:pt x="328" y="372"/>
                    <a:pt x="326" y="370"/>
                  </a:cubicBezTo>
                  <a:cubicBezTo>
                    <a:pt x="325" y="368"/>
                    <a:pt x="323" y="357"/>
                    <a:pt x="321" y="337"/>
                  </a:cubicBezTo>
                  <a:cubicBezTo>
                    <a:pt x="320" y="318"/>
                    <a:pt x="316" y="301"/>
                    <a:pt x="311" y="287"/>
                  </a:cubicBezTo>
                  <a:cubicBezTo>
                    <a:pt x="307" y="273"/>
                    <a:pt x="300" y="263"/>
                    <a:pt x="291" y="258"/>
                  </a:cubicBezTo>
                  <a:cubicBezTo>
                    <a:pt x="282" y="253"/>
                    <a:pt x="267" y="249"/>
                    <a:pt x="247" y="246"/>
                  </a:cubicBezTo>
                  <a:cubicBezTo>
                    <a:pt x="226" y="244"/>
                    <a:pt x="211" y="243"/>
                    <a:pt x="199" y="244"/>
                  </a:cubicBezTo>
                  <a:close/>
                  <a:moveTo>
                    <a:pt x="232" y="112"/>
                  </a:moveTo>
                  <a:lnTo>
                    <a:pt x="166" y="112"/>
                  </a:lnTo>
                  <a:cubicBezTo>
                    <a:pt x="149" y="112"/>
                    <a:pt x="137" y="113"/>
                    <a:pt x="130" y="115"/>
                  </a:cubicBezTo>
                  <a:cubicBezTo>
                    <a:pt x="123" y="117"/>
                    <a:pt x="119" y="118"/>
                    <a:pt x="118" y="118"/>
                  </a:cubicBezTo>
                  <a:cubicBezTo>
                    <a:pt x="112" y="119"/>
                    <a:pt x="107" y="117"/>
                    <a:pt x="104" y="113"/>
                  </a:cubicBezTo>
                  <a:cubicBezTo>
                    <a:pt x="101" y="108"/>
                    <a:pt x="99" y="105"/>
                    <a:pt x="99" y="102"/>
                  </a:cubicBezTo>
                  <a:cubicBezTo>
                    <a:pt x="99" y="99"/>
                    <a:pt x="99" y="96"/>
                    <a:pt x="101" y="93"/>
                  </a:cubicBezTo>
                  <a:cubicBezTo>
                    <a:pt x="103" y="89"/>
                    <a:pt x="107" y="85"/>
                    <a:pt x="112" y="83"/>
                  </a:cubicBezTo>
                  <a:cubicBezTo>
                    <a:pt x="118" y="82"/>
                    <a:pt x="137" y="79"/>
                    <a:pt x="169" y="76"/>
                  </a:cubicBezTo>
                  <a:cubicBezTo>
                    <a:pt x="205" y="75"/>
                    <a:pt x="229" y="74"/>
                    <a:pt x="240" y="74"/>
                  </a:cubicBezTo>
                  <a:cubicBezTo>
                    <a:pt x="253" y="75"/>
                    <a:pt x="261" y="78"/>
                    <a:pt x="264" y="83"/>
                  </a:cubicBezTo>
                  <a:cubicBezTo>
                    <a:pt x="267" y="88"/>
                    <a:pt x="269" y="92"/>
                    <a:pt x="269" y="93"/>
                  </a:cubicBezTo>
                  <a:cubicBezTo>
                    <a:pt x="268" y="106"/>
                    <a:pt x="256" y="112"/>
                    <a:pt x="232" y="11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  <a:latin typeface="Calibri" panose="020F0502020204030204"/>
                <a:ea typeface="腾祥铁山楷书简"/>
              </a:endParaRPr>
            </a:p>
          </p:txBody>
        </p:sp>
      </p:grp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 flipH="1">
            <a:off x="6197139" y="2153339"/>
            <a:ext cx="12723" cy="275637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682"/>
          <p:cNvSpPr>
            <a:spLocks noEditPoints="1"/>
          </p:cNvSpPr>
          <p:nvPr userDrawn="1">
            <p:custDataLst>
              <p:tags r:id="rId3"/>
            </p:custDataLst>
          </p:nvPr>
        </p:nvSpPr>
        <p:spPr bwMode="auto">
          <a:xfrm rot="806555">
            <a:off x="4182745" y="4585970"/>
            <a:ext cx="1607185" cy="749935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9B1B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Calibri" panose="020F0502020204030204"/>
              <a:ea typeface="腾祥铁山楷书简"/>
            </a:endParaRPr>
          </a:p>
        </p:txBody>
      </p:sp>
      <p:grpSp>
        <p:nvGrpSpPr>
          <p:cNvPr id="5" name="组合 4"/>
          <p:cNvGrpSpPr/>
          <p:nvPr userDrawn="1">
            <p:custDataLst>
              <p:tags r:id="rId4"/>
            </p:custDataLst>
          </p:nvPr>
        </p:nvGrpSpPr>
        <p:grpSpPr>
          <a:xfrm>
            <a:off x="-26670" y="-23495"/>
            <a:ext cx="12223115" cy="6892925"/>
            <a:chOff x="-26670" y="-23495"/>
            <a:chExt cx="12223115" cy="6892925"/>
          </a:xfrm>
        </p:grpSpPr>
        <p:pic>
          <p:nvPicPr>
            <p:cNvPr id="9" name="图片 8" descr="5384072eabdad979b856729f3008e71f3a9bbb84276cd-88jMoq_fw658-拷贝6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20"/>
            <a:srcRect/>
            <a:stretch>
              <a:fillRect/>
            </a:stretch>
          </p:blipFill>
          <p:spPr>
            <a:xfrm>
              <a:off x="2354580" y="1858010"/>
              <a:ext cx="2484120" cy="3347085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 userDrawn="1"/>
          </p:nvGrpSpPr>
          <p:grpSpPr>
            <a:xfrm>
              <a:off x="-26670" y="-23495"/>
              <a:ext cx="12223115" cy="6892925"/>
              <a:chOff x="-26670" y="-23495"/>
              <a:chExt cx="12223115" cy="6892925"/>
            </a:xfrm>
          </p:grpSpPr>
          <p:pic>
            <p:nvPicPr>
              <p:cNvPr id="8" name="图片 7" descr="图层-199"/>
              <p:cNvPicPr>
                <a:picLocks noChangeAspect="1"/>
              </p:cNvPicPr>
              <p:nvPr userDrawn="1">
                <p:custDataLst>
                  <p:tags r:id="rId11"/>
                </p:custDataLst>
              </p:nvPr>
            </p:nvPicPr>
            <p:blipFill>
              <a:blip r:embed="rId21"/>
              <a:srcRect/>
              <a:stretch>
                <a:fillRect/>
              </a:stretch>
            </p:blipFill>
            <p:spPr>
              <a:xfrm>
                <a:off x="6503670" y="-23495"/>
                <a:ext cx="5692775" cy="6870700"/>
              </a:xfrm>
              <a:prstGeom prst="rect">
                <a:avLst/>
              </a:prstGeom>
            </p:spPr>
          </p:pic>
          <p:pic>
            <p:nvPicPr>
              <p:cNvPr id="10" name="图片 9" descr="图层-199"/>
              <p:cNvPicPr>
                <a:picLocks noChangeAspect="1"/>
              </p:cNvPicPr>
              <p:nvPr userDrawn="1">
                <p:custDataLst>
                  <p:tags r:id="rId12"/>
                </p:custDataLst>
              </p:nvPr>
            </p:nvPicPr>
            <p:blipFill>
              <a:blip r:embed="rId22"/>
              <a:srcRect/>
              <a:stretch>
                <a:fillRect/>
              </a:stretch>
            </p:blipFill>
            <p:spPr>
              <a:xfrm flipH="1">
                <a:off x="-26670" y="3760470"/>
                <a:ext cx="2563495" cy="3108960"/>
              </a:xfrm>
              <a:prstGeom prst="rect">
                <a:avLst/>
              </a:prstGeom>
            </p:spPr>
          </p:pic>
          <p:pic>
            <p:nvPicPr>
              <p:cNvPr id="11" name="图片 10" descr="人物"/>
              <p:cNvPicPr>
                <a:picLocks noChangeAspect="1"/>
              </p:cNvPicPr>
              <p:nvPr userDrawn="1">
                <p:custDataLst>
                  <p:tags r:id="rId13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62240" y="499110"/>
                <a:ext cx="4415790" cy="635889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 userDrawn="1">
                <p:custDataLst>
                  <p:tags r:id="rId14"/>
                </p:custDataLst>
              </p:nvPr>
            </p:nvPicPr>
            <p:blipFill>
              <a:blip r:embed="rId24"/>
              <a:srcRect/>
              <a:stretch>
                <a:fillRect/>
              </a:stretch>
            </p:blipFill>
            <p:spPr>
              <a:xfrm>
                <a:off x="-18415" y="-20320"/>
                <a:ext cx="4208145" cy="1949450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4688840" y="1462405"/>
            <a:ext cx="868357" cy="4217186"/>
          </a:xfrm>
        </p:spPr>
        <p:txBody>
          <a:bodyPr vert="eaVert" lIns="90000" tIns="46800" rIns="90000" bIns="46800" anchor="t" anchorCtr="0">
            <a:normAutofit/>
          </a:bodyPr>
          <a:lstStyle>
            <a:lvl1pPr algn="ctr">
              <a:defRPr sz="3200" spc="600" baseline="0"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5588000" y="1472412"/>
            <a:ext cx="609139" cy="4217187"/>
          </a:xfrm>
        </p:spPr>
        <p:txBody>
          <a:bodyPr vert="eaVert" lIns="90000" tIns="46800" rIns="90000" bIns="46800" anchor="b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0800" tIns="39600" rIns="75600" bIns="396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0800" tIns="0" rIns="8280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7982585" y="-20320"/>
            <a:ext cx="4208145" cy="19494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725306" y="3143600"/>
            <a:ext cx="8741389" cy="1036960"/>
          </a:xfrm>
        </p:spPr>
        <p:txBody>
          <a:bodyPr lIns="90000" tIns="46800" rIns="46800" bIns="46800" anchor="b" anchorCtr="0">
            <a:normAutofit/>
          </a:bodyPr>
          <a:lstStyle>
            <a:lvl1pPr algn="ctr">
              <a:defRPr sz="60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725306" y="4251841"/>
            <a:ext cx="8741389" cy="1077985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-4445" y="-11430"/>
            <a:ext cx="12200890" cy="6876415"/>
          </a:xfrm>
          <a:prstGeom prst="rect">
            <a:avLst/>
          </a:prstGeom>
        </p:spPr>
      </p:pic>
      <p:pic>
        <p:nvPicPr>
          <p:cNvPr id="8" name="图片 7" descr="图层-19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-18415" y="1339215"/>
            <a:ext cx="1484630" cy="55606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-19050" y="-12700"/>
            <a:ext cx="12215495" cy="6870700"/>
            <a:chOff x="-19050" y="-12700"/>
            <a:chExt cx="12215495" cy="6870700"/>
          </a:xfrm>
        </p:grpSpPr>
        <p:pic>
          <p:nvPicPr>
            <p:cNvPr id="7" name="图片 6" descr="图层-199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>
            <a:xfrm>
              <a:off x="6503670" y="-12700"/>
              <a:ext cx="5692775" cy="6870700"/>
            </a:xfrm>
            <a:prstGeom prst="rect">
              <a:avLst/>
            </a:prstGeom>
          </p:spPr>
        </p:pic>
        <p:pic>
          <p:nvPicPr>
            <p:cNvPr id="8" name="图片 7" descr="人物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7762240" y="499110"/>
              <a:ext cx="4415790" cy="6358890"/>
            </a:xfrm>
            <a:prstGeom prst="rect">
              <a:avLst/>
            </a:prstGeom>
          </p:spPr>
        </p:pic>
        <p:pic>
          <p:nvPicPr>
            <p:cNvPr id="9" name="图片 8" descr="图层-199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 flipH="1">
              <a:off x="-18415" y="1339215"/>
              <a:ext cx="1472565" cy="5516245"/>
            </a:xfrm>
            <a:prstGeom prst="rect">
              <a:avLst/>
            </a:prstGeom>
          </p:spPr>
        </p:pic>
        <p:pic>
          <p:nvPicPr>
            <p:cNvPr id="11" name="图片 10" descr="梅花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 flipH="1">
              <a:off x="-19050" y="0"/>
              <a:ext cx="2559050" cy="32969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114517" y="2998665"/>
            <a:ext cx="5018449" cy="1307847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2114495" y="4344612"/>
            <a:ext cx="5018449" cy="57754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8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50" y="82876"/>
            <a:ext cx="6499701" cy="64997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596409" y="3277245"/>
            <a:ext cx="4999183" cy="885564"/>
          </a:xfrm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4135E34-ECA2-46DB-ACCD-823F53FE7B40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C5A0D9B9-A431-4A02-BA87-26A8F709DD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6" name="图片 5" descr="图层-19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1210347" y="5667468"/>
            <a:ext cx="981653" cy="1190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 descr="图层-199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-26671" y="5283374"/>
            <a:ext cx="1307783" cy="1586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8863330" y="0"/>
            <a:ext cx="3328670" cy="15424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层-19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-26671" y="5283374"/>
            <a:ext cx="1307783" cy="15860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2" name="图片 11" descr="图层-199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1210347" y="5667468"/>
            <a:ext cx="981653" cy="1190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-18415" y="0"/>
            <a:ext cx="12210415" cy="6899910"/>
            <a:chOff x="-18415" y="0"/>
            <a:chExt cx="12210415" cy="6899910"/>
          </a:xfrm>
        </p:grpSpPr>
        <p:pic>
          <p:nvPicPr>
            <p:cNvPr id="9" name="图片 8" descr="图层-19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 flipH="1">
              <a:off x="-18415" y="2400300"/>
              <a:ext cx="1201335" cy="4499610"/>
            </a:xfrm>
            <a:prstGeom prst="rect">
              <a:avLst/>
            </a:prstGeom>
          </p:spPr>
        </p:pic>
        <p:pic>
          <p:nvPicPr>
            <p:cNvPr id="11" name="图片 10" descr="图层-199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 rot="10800000" flipH="1">
              <a:off x="10990665" y="0"/>
              <a:ext cx="1201335" cy="449961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11" name="组合 10"/>
              <p:cNvGrpSpPr/>
              <p:nvPr userDrawn="1">
                <p:custDataLst>
                  <p:tags r:id="rId11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12" name="矩形 11"/>
                <p:cNvSpPr/>
                <p:nvPr userDrawn="1">
                  <p:custDataLst>
                    <p:tags r:id="rId13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 userDrawn="1">
                  <p:custDataLst>
                    <p:tags r:id="rId14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/>
                </a:p>
              </p:txBody>
            </p:sp>
            <p:sp>
              <p:nvSpPr>
                <p:cNvPr id="25" name="菱形 24"/>
                <p:cNvSpPr/>
                <p:nvPr userDrawn="1">
                  <p:custDataLst>
                    <p:tags r:id="rId15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 fontScale="25000" lnSpcReduction="20000"/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 userDrawn="1">
                  <p:custDataLst>
                    <p:tags r:id="rId16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20" name="菱形 19"/>
                  <p:cNvSpPr/>
                  <p:nvPr userDrawn="1">
                    <p:custDataLst>
                      <p:tags r:id="rId17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1" name="菱形 20"/>
                  <p:cNvSpPr/>
                  <p:nvPr userDrawn="1">
                    <p:custDataLst>
                      <p:tags r:id="rId18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2" name="菱形 21"/>
                  <p:cNvSpPr/>
                  <p:nvPr userDrawn="1">
                    <p:custDataLst>
                      <p:tags r:id="rId19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/>
                  </a:p>
                </p:txBody>
              </p:sp>
            </p:grpSp>
          </p:grpSp>
          <p:sp>
            <p:nvSpPr>
              <p:cNvPr id="8" name="圆角矩形 7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9" name="五边形 6"/>
            <p:cNvSpPr/>
            <p:nvPr userDrawn="1">
              <p:custDataLst>
                <p:tags r:id="rId10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328201" y="4283393"/>
            <a:ext cx="2520000" cy="48514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30000"/>
              </a:lnSpc>
              <a:spcAft>
                <a:spcPts val="0"/>
              </a:spcAft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2593022" y="2149048"/>
            <a:ext cx="7005956" cy="1344477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2592705" y="3553460"/>
            <a:ext cx="7005320" cy="485140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6291496" y="4286643"/>
            <a:ext cx="2520000" cy="478640"/>
          </a:xfrm>
        </p:spPr>
        <p:txBody>
          <a:bodyPr lIns="90000" tIns="46800" rIns="90000" bIns="468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8" name="组合 7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0" name="菱形 9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11" name="组合 10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318" y="635"/>
              <a:ext cx="12192000" cy="6857365"/>
              <a:chOff x="0" y="0"/>
              <a:chExt cx="19200" cy="10799"/>
            </a:xfrm>
          </p:grpSpPr>
          <p:sp>
            <p:nvSpPr>
              <p:cNvPr id="12" name="矩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0" y="0"/>
                <a:ext cx="19200" cy="4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0" y="9720"/>
                <a:ext cx="19200" cy="10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13"/>
                </p:custDataLst>
              </p:nvPr>
            </p:nvSpPr>
            <p:spPr>
              <a:xfrm flipH="1">
                <a:off x="420" y="399"/>
                <a:ext cx="474" cy="441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 userDrawn="1">
                <p:custDataLst>
                  <p:tags r:id="rId14"/>
                </p:custDataLst>
              </p:nvPr>
            </p:nvGrpSpPr>
            <p:grpSpPr>
              <a:xfrm>
                <a:off x="16448" y="9574"/>
                <a:ext cx="2074" cy="675"/>
                <a:chOff x="0" y="3633950"/>
                <a:chExt cx="1405715" cy="457699"/>
              </a:xfrm>
            </p:grpSpPr>
            <p:sp>
              <p:nvSpPr>
                <p:cNvPr id="16" name="菱形 15"/>
                <p:cNvSpPr/>
                <p:nvPr userDrawn="1">
                  <p:custDataLst>
                    <p:tags r:id="rId15"/>
                  </p:custDataLst>
                </p:nvPr>
              </p:nvSpPr>
              <p:spPr>
                <a:xfrm>
                  <a:off x="0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菱形 16"/>
                <p:cNvSpPr/>
                <p:nvPr userDrawn="1">
                  <p:custDataLst>
                    <p:tags r:id="rId16"/>
                  </p:custDataLst>
                </p:nvPr>
              </p:nvSpPr>
              <p:spPr>
                <a:xfrm>
                  <a:off x="474008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菱形 17"/>
                <p:cNvSpPr/>
                <p:nvPr userDrawn="1">
                  <p:custDataLst>
                    <p:tags r:id="rId17"/>
                  </p:custDataLst>
                </p:nvPr>
              </p:nvSpPr>
              <p:spPr>
                <a:xfrm>
                  <a:off x="948016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" name="圆角矩形 7"/>
            <p:cNvSpPr/>
            <p:nvPr userDrawn="1">
              <p:custDataLst>
                <p:tags r:id="rId8"/>
              </p:custDataLst>
            </p:nvPr>
          </p:nvSpPr>
          <p:spPr>
            <a:xfrm>
              <a:off x="193040" y="182880"/>
              <a:ext cx="11805285" cy="6491605"/>
            </a:xfrm>
            <a:prstGeom prst="roundRect">
              <a:avLst>
                <a:gd name="adj" fmla="val 172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五边形 6"/>
            <p:cNvSpPr/>
            <p:nvPr userDrawn="1">
              <p:custDataLst>
                <p:tags r:id="rId10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116000" y="2651764"/>
            <a:ext cx="5409566" cy="93916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8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116000" y="3646276"/>
            <a:ext cx="5409566" cy="1310880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11" name="组合 10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菱形 14"/>
              <p:cNvSpPr/>
              <p:nvPr userDrawn="1">
                <p:custDataLst>
                  <p:tags r:id="rId14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五边形 4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>
            <a:off x="-318" y="635"/>
            <a:ext cx="12192000" cy="6857365"/>
            <a:chOff x="-318" y="635"/>
            <a:chExt cx="12192000" cy="6857365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8" name="组合 7"/>
              <p:cNvGrpSpPr/>
              <p:nvPr userDrawn="1">
                <p:custDataLst>
                  <p:tags r:id="rId7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9" name="矩形 8"/>
                <p:cNvSpPr/>
                <p:nvPr userDrawn="1">
                  <p:custDataLst>
                    <p:tags r:id="rId9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 userDrawn="1">
                  <p:custDataLst>
                    <p:tags r:id="rId10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菱形 10"/>
                <p:cNvSpPr/>
                <p:nvPr userDrawn="1">
                  <p:custDataLst>
                    <p:tags r:id="rId11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 userDrawn="1">
                  <p:custDataLst>
                    <p:tags r:id="rId12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13" name="菱形 12"/>
                  <p:cNvSpPr/>
                  <p:nvPr userDrawn="1">
                    <p:custDataLst>
                      <p:tags r:id="rId13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菱形 13"/>
                  <p:cNvSpPr/>
                  <p:nvPr userDrawn="1">
                    <p:custDataLst>
                      <p:tags r:id="rId14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菱形 14"/>
                  <p:cNvSpPr/>
                  <p:nvPr userDrawn="1">
                    <p:custDataLst>
                      <p:tags r:id="rId15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6" name="圆角矩形 7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五边形 6"/>
            <p:cNvSpPr/>
            <p:nvPr userDrawn="1">
              <p:custDataLst>
                <p:tags r:id="rId6"/>
              </p:custDataLst>
            </p:nvPr>
          </p:nvSpPr>
          <p:spPr>
            <a:xfrm rot="16200000" flipV="1">
              <a:off x="5792470" y="566864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6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25" name="组合 24"/>
              <p:cNvGrpSpPr/>
              <p:nvPr userDrawn="1">
                <p:custDataLst>
                  <p:tags r:id="rId10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27" name="矩形 26"/>
                <p:cNvSpPr/>
                <p:nvPr userDrawn="1">
                  <p:custDataLst>
                    <p:tags r:id="rId12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/>
                <p:cNvSpPr/>
                <p:nvPr userDrawn="1">
                  <p:custDataLst>
                    <p:tags r:id="rId13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菱形 28"/>
                <p:cNvSpPr/>
                <p:nvPr userDrawn="1">
                  <p:custDataLst>
                    <p:tags r:id="rId14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组合 29"/>
                <p:cNvGrpSpPr/>
                <p:nvPr userDrawn="1">
                  <p:custDataLst>
                    <p:tags r:id="rId15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31" name="菱形 30"/>
                  <p:cNvSpPr/>
                  <p:nvPr userDrawn="1">
                    <p:custDataLst>
                      <p:tags r:id="rId16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菱形 31"/>
                  <p:cNvSpPr/>
                  <p:nvPr userDrawn="1">
                    <p:custDataLst>
                      <p:tags r:id="rId17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菱形 32"/>
                  <p:cNvSpPr/>
                  <p:nvPr userDrawn="1">
                    <p:custDataLst>
                      <p:tags r:id="rId18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6" name="圆角矩形 7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五边形 6"/>
            <p:cNvSpPr/>
            <p:nvPr userDrawn="1">
              <p:custDataLst>
                <p:tags r:id="rId9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593023" y="2000251"/>
            <a:ext cx="7005955" cy="1491328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979820" y="4079895"/>
            <a:ext cx="2232360" cy="481249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ctr">
              <a:buNone/>
              <a:defRPr sz="20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2593022" y="3539541"/>
            <a:ext cx="7005955" cy="481249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>
              <a:buNone/>
              <a:defRPr sz="24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7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 userDrawn="1">
              <p:custDataLst>
                <p:tags r:id="rId8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/>
            <p:cNvSpPr/>
            <p:nvPr userDrawn="1">
              <p:custDataLst>
                <p:tags r:id="rId9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五边形 4"/>
          <p:cNvSpPr/>
          <p:nvPr userDrawn="1">
            <p:custDataLst>
              <p:tags r:id="rId2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>
            <p:custDataLst>
              <p:tags r:id="rId1"/>
            </p:custDataLst>
          </p:nvPr>
        </p:nvSpPr>
        <p:spPr>
          <a:xfrm>
            <a:off x="257175" y="285750"/>
            <a:ext cx="11677650" cy="62960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11148695" y="6413500"/>
            <a:ext cx="950595" cy="316865"/>
            <a:chOff x="0" y="3623101"/>
            <a:chExt cx="1405715" cy="468548"/>
          </a:xfrm>
        </p:grpSpPr>
        <p:sp>
          <p:nvSpPr>
            <p:cNvPr id="27" name="菱形 26"/>
            <p:cNvSpPr/>
            <p:nvPr userDrawn="1">
              <p:custDataLst>
                <p:tags r:id="rId9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7"/>
            <p:cNvSpPr/>
            <p:nvPr userDrawn="1">
              <p:custDataLst>
                <p:tags r:id="rId10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/>
            <p:cNvSpPr/>
            <p:nvPr userDrawn="1">
              <p:custDataLst>
                <p:tags r:id="rId11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660400" y="231775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8" name="菱形 17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菱形 21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583200" y="629920"/>
            <a:ext cx="3960000" cy="102248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689418"/>
            <a:ext cx="10976400" cy="718182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579120"/>
            <a:ext cx="10976400" cy="65568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 marL="0" indent="0">
              <a:buFont typeface="Arial" panose="020B0604020202020204" pitchFamily="34" charset="0"/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9" name="组合 18"/>
          <p:cNvGrpSpPr/>
          <p:nvPr userDrawn="1">
            <p:custDataLst>
              <p:tags r:id="rId10"/>
            </p:custDataLst>
          </p:nvPr>
        </p:nvGrpSpPr>
        <p:grpSpPr>
          <a:xfrm flipH="1">
            <a:off x="11129043" y="317149"/>
            <a:ext cx="976314" cy="307818"/>
            <a:chOff x="7177184" y="4307561"/>
            <a:chExt cx="976314" cy="307818"/>
          </a:xfrm>
        </p:grpSpPr>
        <p:sp>
          <p:nvSpPr>
            <p:cNvPr id="6" name="等腰三角形 5"/>
            <p:cNvSpPr/>
            <p:nvPr userDrawn="1">
              <p:custDataLst>
                <p:tags r:id="rId11"/>
              </p:custDataLst>
            </p:nvPr>
          </p:nvSpPr>
          <p:spPr>
            <a:xfrm rot="5400000" flipH="1">
              <a:off x="788701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" name="等腰三角形 5"/>
            <p:cNvSpPr/>
            <p:nvPr userDrawn="1">
              <p:custDataLst>
                <p:tags r:id="rId12"/>
              </p:custDataLst>
            </p:nvPr>
          </p:nvSpPr>
          <p:spPr>
            <a:xfrm rot="5400000" flipH="1">
              <a:off x="751143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4" name="等腰三角形 5"/>
            <p:cNvSpPr/>
            <p:nvPr userDrawn="1">
              <p:custDataLst>
                <p:tags r:id="rId13"/>
              </p:custDataLst>
            </p:nvPr>
          </p:nvSpPr>
          <p:spPr>
            <a:xfrm rot="5400000" flipH="1">
              <a:off x="713585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7"/>
          <p:cNvSpPr/>
          <p:nvPr userDrawn="1">
            <p:custDataLst>
              <p:tags r:id="rId1"/>
            </p:custDataLst>
          </p:nvPr>
        </p:nvSpPr>
        <p:spPr>
          <a:xfrm>
            <a:off x="193040" y="182880"/>
            <a:ext cx="11805285" cy="6491605"/>
          </a:xfrm>
          <a:prstGeom prst="roundRect">
            <a:avLst>
              <a:gd name="adj" fmla="val 17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8638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5432425" y="-160020"/>
            <a:ext cx="1327785" cy="164592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五边形 6"/>
          <p:cNvSpPr/>
          <p:nvPr userDrawn="1">
            <p:custDataLst>
              <p:tags r:id="rId4"/>
            </p:custDataLst>
          </p:nvPr>
        </p:nvSpPr>
        <p:spPr>
          <a:xfrm rot="16200000" flipV="1">
            <a:off x="5792470" y="5731510"/>
            <a:ext cx="607060" cy="1645920"/>
          </a:xfrm>
          <a:prstGeom prst="homePlate">
            <a:avLst>
              <a:gd name="adj" fmla="val 80230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1522800" y="1818640"/>
            <a:ext cx="9144000" cy="190736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-127311" y="5"/>
            <a:ext cx="12429370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10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11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12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13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2"/>
            </p:custDataLst>
          </p:nvPr>
        </p:nvSpPr>
        <p:spPr>
          <a:xfrm rot="16200000">
            <a:off x="7826138" y="2492134"/>
            <a:ext cx="997432" cy="7734300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730319" y="2702794"/>
            <a:ext cx="7117545" cy="1118535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730319" y="3886684"/>
            <a:ext cx="7117545" cy="67631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3630542" y="4681986"/>
            <a:ext cx="2523129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6402188" y="4681986"/>
            <a:ext cx="2523127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4001597" y="5613400"/>
            <a:ext cx="8190403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1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等腰三角形 8"/>
            <p:cNvSpPr/>
            <p:nvPr>
              <p:custDataLst>
                <p:tags r:id="rId1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5187002" y="2377388"/>
            <a:ext cx="570170" cy="707886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11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>
              <p:custDataLst>
                <p:tags r:id="rId12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5000" lnSpcReduction="1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10800000">
            <a:off x="-1" y="0"/>
            <a:ext cx="12192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500907" y="3090044"/>
            <a:ext cx="5190185" cy="740727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4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500907" y="3883113"/>
            <a:ext cx="5190185" cy="1477027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10608342" y="5053054"/>
            <a:ext cx="1583658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588374" y="2588654"/>
            <a:ext cx="5015250" cy="1519707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5"/>
            </p:custDataLst>
          </p:nvPr>
        </p:nvGrpSpPr>
        <p:grpSpPr>
          <a:xfrm flipH="1">
            <a:off x="8603626" y="3112882"/>
            <a:ext cx="436739" cy="542227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9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等腰三角形 7"/>
            <p:cNvSpPr/>
            <p:nvPr>
              <p:custDataLst>
                <p:tags r:id="rId10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6"/>
            </p:custDataLst>
          </p:nvPr>
        </p:nvGrpSpPr>
        <p:grpSpPr>
          <a:xfrm>
            <a:off x="3151635" y="3119499"/>
            <a:ext cx="436739" cy="542227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6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>
              <p:custDataLst>
                <p:tags r:id="rId7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 rot="16200000">
            <a:off x="11009630" y="351790"/>
            <a:ext cx="737870" cy="916305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12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5400000">
            <a:off x="443865" y="5584825"/>
            <a:ext cx="737870" cy="916305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9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10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 marL="0" indent="0"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8"/>
            </p:custDataLst>
          </p:nvPr>
        </p:nvGrpSpPr>
        <p:grpSpPr>
          <a:xfrm>
            <a:off x="-1" y="0"/>
            <a:ext cx="4823460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9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0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grpSp>
        <p:nvGrpSpPr>
          <p:cNvPr id="12" name="组合 11"/>
          <p:cNvGrpSpPr/>
          <p:nvPr userDrawn="1">
            <p:custDataLst>
              <p:tags r:id="rId8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520" y="669290"/>
            <a:ext cx="10976610" cy="565150"/>
          </a:xfrm>
        </p:spPr>
        <p:txBody>
          <a:bodyPr anchor="ctr"/>
          <a:lstStyle>
            <a:lvl1pPr algn="ctr">
              <a:lnSpc>
                <a:spcPct val="100000"/>
              </a:lnSpc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12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 rot="10800000">
            <a:off x="0" y="0"/>
            <a:ext cx="5457825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11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12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>
            <a:off x="6734175" y="5323840"/>
            <a:ext cx="5457825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503200" y="2447730"/>
            <a:ext cx="7185600" cy="1198800"/>
          </a:xfrm>
        </p:spPr>
        <p:txBody>
          <a:bodyPr lIns="90000" tIns="46800" rIns="90000" bIns="46800" anchor="b" anchorCtr="0">
            <a:normAutofit/>
          </a:bodyPr>
          <a:lstStyle>
            <a:lvl1pPr algn="dist">
              <a:defRPr sz="7200" b="0" spc="600" baseline="0">
                <a:solidFill>
                  <a:schemeClr val="accent1"/>
                </a:solidFill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4031400" y="3819541"/>
            <a:ext cx="4129200" cy="502601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8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159000" y="2601738"/>
            <a:ext cx="7874000" cy="1076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400" b="0" u="none" strike="noStrike" kern="1200" cap="none" spc="800" normalizeH="0" baseline="0">
                <a:solidFill>
                  <a:schemeClr val="accent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031400" y="3819541"/>
            <a:ext cx="4129200" cy="531019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kumimoji="0" lang="zh-CN" altLang="en-US" sz="1400" b="0" i="0" u="none" strike="noStrike" kern="1200" cap="none" spc="8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>
              <p:custDataLst>
                <p:tags r:id="rId9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 userDrawn="1">
              <p:custDataLst>
                <p:tags r:id="rId11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2" y="0"/>
            <a:ext cx="7073321" cy="6858000"/>
          </a:xfrm>
          <a:custGeom>
            <a:avLst/>
            <a:gdLst>
              <a:gd name="connsiteX0" fmla="*/ 0 w 7073321"/>
              <a:gd name="connsiteY0" fmla="*/ 0 h 6858000"/>
              <a:gd name="connsiteX1" fmla="*/ 3362885 w 7073321"/>
              <a:gd name="connsiteY1" fmla="*/ 0 h 6858000"/>
              <a:gd name="connsiteX2" fmla="*/ 4634891 w 7073321"/>
              <a:gd name="connsiteY2" fmla="*/ 0 h 6858000"/>
              <a:gd name="connsiteX3" fmla="*/ 7073321 w 7073321"/>
              <a:gd name="connsiteY3" fmla="*/ 6858000 h 6858000"/>
              <a:gd name="connsiteX4" fmla="*/ 3362885 w 7073321"/>
              <a:gd name="connsiteY4" fmla="*/ 6858000 h 6858000"/>
              <a:gd name="connsiteX5" fmla="*/ 2171151 w 7073321"/>
              <a:gd name="connsiteY5" fmla="*/ 6858000 h 6858000"/>
              <a:gd name="connsiteX6" fmla="*/ 0 w 707332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3321" h="6858000">
                <a:moveTo>
                  <a:pt x="0" y="0"/>
                </a:moveTo>
                <a:lnTo>
                  <a:pt x="3362885" y="0"/>
                </a:lnTo>
                <a:lnTo>
                  <a:pt x="4634891" y="0"/>
                </a:lnTo>
                <a:lnTo>
                  <a:pt x="7073321" y="6858000"/>
                </a:lnTo>
                <a:lnTo>
                  <a:pt x="3362885" y="6858000"/>
                </a:lnTo>
                <a:lnTo>
                  <a:pt x="21711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" y="0"/>
            <a:ext cx="6141567" cy="6858000"/>
          </a:xfrm>
          <a:custGeom>
            <a:avLst/>
            <a:gdLst>
              <a:gd name="connsiteX0" fmla="*/ 0 w 6141567"/>
              <a:gd name="connsiteY0" fmla="*/ 0 h 6858000"/>
              <a:gd name="connsiteX1" fmla="*/ 2431131 w 6141567"/>
              <a:gd name="connsiteY1" fmla="*/ 0 h 6858000"/>
              <a:gd name="connsiteX2" fmla="*/ 3703137 w 6141567"/>
              <a:gd name="connsiteY2" fmla="*/ 0 h 6858000"/>
              <a:gd name="connsiteX3" fmla="*/ 6141567 w 6141567"/>
              <a:gd name="connsiteY3" fmla="*/ 6858000 h 6858000"/>
              <a:gd name="connsiteX4" fmla="*/ 2431131 w 6141567"/>
              <a:gd name="connsiteY4" fmla="*/ 6858000 h 6858000"/>
              <a:gd name="connsiteX5" fmla="*/ 1239397 w 6141567"/>
              <a:gd name="connsiteY5" fmla="*/ 6858000 h 6858000"/>
              <a:gd name="connsiteX6" fmla="*/ 0 w 61415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1567" h="6858000">
                <a:moveTo>
                  <a:pt x="0" y="0"/>
                </a:moveTo>
                <a:lnTo>
                  <a:pt x="2431131" y="0"/>
                </a:lnTo>
                <a:lnTo>
                  <a:pt x="3703137" y="0"/>
                </a:lnTo>
                <a:lnTo>
                  <a:pt x="6141567" y="6858000"/>
                </a:lnTo>
                <a:lnTo>
                  <a:pt x="2431131" y="6858000"/>
                </a:lnTo>
                <a:lnTo>
                  <a:pt x="123939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246743" y="243785"/>
            <a:ext cx="11698515" cy="637043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834743" y="660944"/>
            <a:ext cx="5687376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>
              <p:custDataLst>
                <p:tags r:id="rId9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8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197100" y="2447730"/>
            <a:ext cx="7797800" cy="119880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3917764" y="3819541"/>
            <a:ext cx="4356472" cy="3175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defRPr>
            </a:lvl1pPr>
            <a:lvl2pPr marL="457200" indent="0" algn="ctr">
              <a:lnSpc>
                <a:spcPct val="100000"/>
              </a:lnSpc>
              <a:buNone/>
              <a:defRPr sz="1400" spc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defRPr>
            </a:lvl2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593234" y="4418"/>
            <a:ext cx="3657600" cy="6858055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88789" y="0"/>
            <a:ext cx="3666490" cy="6866890"/>
          </a:xfrm>
          <a:prstGeom prst="rect">
            <a:avLst/>
          </a:prstGeom>
        </p:spPr>
      </p:pic>
      <p:pic>
        <p:nvPicPr>
          <p:cNvPr id="7" name="Picture 4" descr="#活动##元素##素材##电商节日素材#..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02357" y="783262"/>
            <a:ext cx="1477704" cy="5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#活动##元素##素材##电商节日素材#...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1067" y="5576242"/>
            <a:ext cx="1477704" cy="5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841837" y="273050"/>
            <a:ext cx="3160395" cy="63207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f76a2a8f00faecc1133c9dea9f7793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993005" y="1004570"/>
            <a:ext cx="7817485" cy="58534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3201696" y="921600"/>
            <a:ext cx="1543230" cy="5344683"/>
          </a:xfrm>
        </p:spPr>
        <p:txBody>
          <a:bodyPr vert="eaVert" lIns="101600" tIns="38100" rIns="25400" bIns="38100" anchor="ctr" anchorCtr="0">
            <a:normAutofit/>
          </a:bodyPr>
          <a:lstStyle>
            <a:lvl1pPr algn="ctr">
              <a:lnSpc>
                <a:spcPct val="130000"/>
              </a:lnSpc>
              <a:defRPr sz="8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2232000" y="1004569"/>
            <a:ext cx="820800" cy="4964400"/>
          </a:xfrm>
        </p:spPr>
        <p:txBody>
          <a:bodyPr vert="eaVert" lIns="101600" tIns="38100" rIns="76200" bIns="38100" anchor="ctr">
            <a:normAutofit/>
          </a:bodyPr>
          <a:lstStyle>
            <a:lvl1pPr marL="0" indent="0" algn="l" eaLnBrk="1" fontAlgn="auto" latinLnBrk="0" hangingPunct="1">
              <a:lnSpc>
                <a:spcPct val="13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-98" y="0"/>
            <a:ext cx="12192098" cy="5714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0" y="6295274"/>
            <a:ext cx="12192098" cy="5627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 descr="#活动##元素##素材##电商节日素材#..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03465" y="1497965"/>
            <a:ext cx="1630680" cy="600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#活动##元素##素材##电商节日素材#...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024077" y="5021887"/>
            <a:ext cx="1477704" cy="5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4063983" y="1020356"/>
            <a:ext cx="4064033" cy="4826039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 rot="16200000">
            <a:off x="3682981" y="1392609"/>
            <a:ext cx="4826039" cy="4064033"/>
          </a:xfrm>
          <a:prstGeom prst="rect">
            <a:avLst/>
          </a:prstGeom>
        </p:spPr>
      </p:pic>
      <p:pic>
        <p:nvPicPr>
          <p:cNvPr id="15" name="图片 14" descr="f76a2a8f00faecc1133c9dea9f7793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249285" y="3126105"/>
            <a:ext cx="4220210" cy="316039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4254485" y="1206482"/>
            <a:ext cx="3683029" cy="4445036"/>
          </a:xfrm>
          <a:prstGeom prst="rect">
            <a:avLst/>
          </a:prstGeom>
          <a:noFill/>
          <a:ln w="38100">
            <a:solidFill>
              <a:srgbClr val="235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138547" y="1429901"/>
            <a:ext cx="1448434" cy="4135270"/>
          </a:xfrm>
        </p:spPr>
        <p:txBody>
          <a:bodyPr vert="eaVert" lIns="101600" tIns="38100" rIns="76200" bIns="3810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1800" b="0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380954" y="380976"/>
            <a:ext cx="11415600" cy="6096049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rot="5400000">
            <a:off x="3035588" y="-2286358"/>
            <a:ext cx="6108125" cy="114427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120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tags" Target="../tags/tag124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ags" Target="../tags/tag119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ags" Target="../tags/tag123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ags" Target="../tags/tag122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ags" Target="../tags/tag1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tags" Target="../tags/tag264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tags" Target="../tags/tag268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ags" Target="../tags/tag263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tags" Target="../tags/tag26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tags" Target="../tags/tag266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tags" Target="../tags/tag2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tags" Target="../tags/tag492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tags" Target="../tags/tag496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tags" Target="../tags/tag491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tags" Target="../tags/tag49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tags" Target="../tags/tag494.xml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tags" Target="../tags/tag49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tags" Target="../tags/tag652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tags" Target="../tags/tag656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tags" Target="../tags/tag65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tags" Target="../tags/tag655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tags" Target="../tags/tag654.xml"/><Relationship Id="rId10" Type="http://schemas.openxmlformats.org/officeDocument/2006/relationships/slideLayout" Target="../slideLayouts/slideLayout8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tags" Target="../tags/tag6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21" Type="http://schemas.openxmlformats.org/officeDocument/2006/relationships/tags" Target="../tags/tag788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tags" Target="../tags/tag792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tags" Target="../tags/tag787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tags" Target="../tags/tag79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tags" Target="../tags/tag790.xml"/><Relationship Id="rId10" Type="http://schemas.openxmlformats.org/officeDocument/2006/relationships/slideLayout" Target="../slideLayouts/slideLayout10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tags" Target="../tags/tag7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1.xml"/><Relationship Id="rId21" Type="http://schemas.openxmlformats.org/officeDocument/2006/relationships/tags" Target="../tags/tag936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tags" Target="../tags/tag940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tags" Target="../tags/tag935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tags" Target="../tags/tag939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tags" Target="../tags/tag938.xml"/><Relationship Id="rId10" Type="http://schemas.openxmlformats.org/officeDocument/2006/relationships/slideLayout" Target="../slideLayouts/slideLayout118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tags" Target="../tags/tag9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121.xml"/><Relationship Id="rId2" Type="http://schemas.openxmlformats.org/officeDocument/2006/relationships/tags" Target="../tags/tag1120.xml"/><Relationship Id="rId1" Type="http://schemas.openxmlformats.org/officeDocument/2006/relationships/tags" Target="../tags/tag1119.xml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10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67.xml"/><Relationship Id="rId7" Type="http://schemas.openxmlformats.org/officeDocument/2006/relationships/image" Target="../media/image48.jpg"/><Relationship Id="rId2" Type="http://schemas.openxmlformats.org/officeDocument/2006/relationships/tags" Target="../tags/tag1166.xml"/><Relationship Id="rId1" Type="http://schemas.openxmlformats.org/officeDocument/2006/relationships/tags" Target="../tags/tag1165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1170.xml"/><Relationship Id="rId7" Type="http://schemas.openxmlformats.org/officeDocument/2006/relationships/image" Target="../media/image38.png"/><Relationship Id="rId2" Type="http://schemas.openxmlformats.org/officeDocument/2006/relationships/tags" Target="../tags/tag1169.xml"/><Relationship Id="rId1" Type="http://schemas.openxmlformats.org/officeDocument/2006/relationships/tags" Target="../tags/tag1168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85.xml"/><Relationship Id="rId4" Type="http://schemas.openxmlformats.org/officeDocument/2006/relationships/tags" Target="../tags/tag1171.xml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173.xml"/><Relationship Id="rId2" Type="http://schemas.openxmlformats.org/officeDocument/2006/relationships/tags" Target="../tags/tag117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29.xml"/><Relationship Id="rId13" Type="http://schemas.openxmlformats.org/officeDocument/2006/relationships/image" Target="../media/image38.png"/><Relationship Id="rId3" Type="http://schemas.openxmlformats.org/officeDocument/2006/relationships/tags" Target="../tags/tag1124.xml"/><Relationship Id="rId7" Type="http://schemas.openxmlformats.org/officeDocument/2006/relationships/tags" Target="../tags/tag1128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1123.xml"/><Relationship Id="rId1" Type="http://schemas.openxmlformats.org/officeDocument/2006/relationships/tags" Target="../tags/tag1122.xml"/><Relationship Id="rId6" Type="http://schemas.openxmlformats.org/officeDocument/2006/relationships/tags" Target="../tags/tag1127.xml"/><Relationship Id="rId11" Type="http://schemas.openxmlformats.org/officeDocument/2006/relationships/tags" Target="../tags/tag1132.xml"/><Relationship Id="rId5" Type="http://schemas.openxmlformats.org/officeDocument/2006/relationships/tags" Target="../tags/tag1126.xml"/><Relationship Id="rId10" Type="http://schemas.openxmlformats.org/officeDocument/2006/relationships/tags" Target="../tags/tag1131.xml"/><Relationship Id="rId4" Type="http://schemas.openxmlformats.org/officeDocument/2006/relationships/tags" Target="../tags/tag1125.xml"/><Relationship Id="rId9" Type="http://schemas.openxmlformats.org/officeDocument/2006/relationships/tags" Target="../tags/tag11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34.xml"/><Relationship Id="rId2" Type="http://schemas.openxmlformats.org/officeDocument/2006/relationships/tags" Target="../tags/tag113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42.xml"/><Relationship Id="rId13" Type="http://schemas.openxmlformats.org/officeDocument/2006/relationships/tags" Target="../tags/tag1147.xml"/><Relationship Id="rId18" Type="http://schemas.openxmlformats.org/officeDocument/2006/relationships/image" Target="../media/image40.png"/><Relationship Id="rId3" Type="http://schemas.openxmlformats.org/officeDocument/2006/relationships/tags" Target="../tags/tag1137.xml"/><Relationship Id="rId21" Type="http://schemas.openxmlformats.org/officeDocument/2006/relationships/image" Target="../media/image43.png"/><Relationship Id="rId7" Type="http://schemas.openxmlformats.org/officeDocument/2006/relationships/tags" Target="../tags/tag1141.xml"/><Relationship Id="rId12" Type="http://schemas.openxmlformats.org/officeDocument/2006/relationships/tags" Target="../tags/tag1146.xml"/><Relationship Id="rId17" Type="http://schemas.openxmlformats.org/officeDocument/2006/relationships/image" Target="../media/image38.png"/><Relationship Id="rId2" Type="http://schemas.openxmlformats.org/officeDocument/2006/relationships/tags" Target="../tags/tag1136.xml"/><Relationship Id="rId16" Type="http://schemas.openxmlformats.org/officeDocument/2006/relationships/image" Target="../media/image4.jpeg"/><Relationship Id="rId20" Type="http://schemas.openxmlformats.org/officeDocument/2006/relationships/image" Target="../media/image42.png"/><Relationship Id="rId1" Type="http://schemas.openxmlformats.org/officeDocument/2006/relationships/tags" Target="../tags/tag1135.xml"/><Relationship Id="rId6" Type="http://schemas.openxmlformats.org/officeDocument/2006/relationships/tags" Target="../tags/tag1140.xml"/><Relationship Id="rId11" Type="http://schemas.openxmlformats.org/officeDocument/2006/relationships/tags" Target="../tags/tag1145.xml"/><Relationship Id="rId5" Type="http://schemas.openxmlformats.org/officeDocument/2006/relationships/tags" Target="../tags/tag1139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45.png"/><Relationship Id="rId10" Type="http://schemas.openxmlformats.org/officeDocument/2006/relationships/tags" Target="../tags/tag1144.xml"/><Relationship Id="rId19" Type="http://schemas.openxmlformats.org/officeDocument/2006/relationships/image" Target="../media/image41.png"/><Relationship Id="rId4" Type="http://schemas.openxmlformats.org/officeDocument/2006/relationships/tags" Target="../tags/tag1138.xml"/><Relationship Id="rId9" Type="http://schemas.openxmlformats.org/officeDocument/2006/relationships/tags" Target="../tags/tag1143.xml"/><Relationship Id="rId14" Type="http://schemas.openxmlformats.org/officeDocument/2006/relationships/tags" Target="../tags/tag1148.xml"/><Relationship Id="rId2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51.xml"/><Relationship Id="rId2" Type="http://schemas.openxmlformats.org/officeDocument/2006/relationships/tags" Target="../tags/tag1150.xml"/><Relationship Id="rId1" Type="http://schemas.openxmlformats.org/officeDocument/2006/relationships/tags" Target="../tags/tag1149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11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15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156.xml"/><Relationship Id="rId2" Type="http://schemas.openxmlformats.org/officeDocument/2006/relationships/tags" Target="../tags/tag1155.xml"/><Relationship Id="rId1" Type="http://schemas.openxmlformats.org/officeDocument/2006/relationships/tags" Target="../tags/tag1154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57.xml"/><Relationship Id="rId4" Type="http://schemas.openxmlformats.org/officeDocument/2006/relationships/tags" Target="../tags/tag11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60.xml"/><Relationship Id="rId2" Type="http://schemas.openxmlformats.org/officeDocument/2006/relationships/tags" Target="../tags/tag1159.xml"/><Relationship Id="rId1" Type="http://schemas.openxmlformats.org/officeDocument/2006/relationships/tags" Target="../tags/tag1158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1163.xml"/><Relationship Id="rId7" Type="http://schemas.openxmlformats.org/officeDocument/2006/relationships/image" Target="../media/image38.png"/><Relationship Id="rId2" Type="http://schemas.openxmlformats.org/officeDocument/2006/relationships/tags" Target="../tags/tag1162.xml"/><Relationship Id="rId1" Type="http://schemas.openxmlformats.org/officeDocument/2006/relationships/tags" Target="../tags/tag116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5.xml"/><Relationship Id="rId4" Type="http://schemas.openxmlformats.org/officeDocument/2006/relationships/tags" Target="../tags/tag1164.xml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701665" y="108013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1" name="标题 10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节假日景区客流量预测与景区推荐</a:t>
            </a:r>
          </a:p>
        </p:txBody>
      </p:sp>
      <p:sp>
        <p:nvSpPr>
          <p:cNvPr id="12" name="副标题 11" descr="7b0a20202020227461726765744d6f64756c65223a202270726f636573734f6e6c696e65466f6e7473220a7d0a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472473" y="4236992"/>
            <a:ext cx="3707364" cy="2399665"/>
          </a:xfrm>
        </p:spPr>
        <p:txBody>
          <a:bodyPr>
            <a:normAutofit/>
          </a:bodyPr>
          <a:lstStyle/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学          院：软  件 工  程</a:t>
            </a: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课          程：软件工程学期实训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II</a:t>
            </a:r>
            <a:endParaRPr lang="zh-CN" altLang="en-US" b="1" dirty="0">
              <a:solidFill>
                <a:schemeClr val="dk1">
                  <a:lumMod val="85000"/>
                  <a:lumOff val="15000"/>
                </a:schemeClr>
              </a:solidFill>
              <a:effectLst/>
              <a:latin typeface="穿越人海手写体" panose="02000603000000000000" charset="-122"/>
              <a:ea typeface="穿越人海手写体" panose="02000603000000000000" charset="-122"/>
              <a:cs typeface="穿越人海手写体" panose="02000603000000000000" charset="-122"/>
              <a:sym typeface="穿越人海手写体" panose="02000603000000000000" charset="-122"/>
            </a:endParaRP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指 导 教 师：鲁    凌     云</a:t>
            </a: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队          名：加 里 敦 小 队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effectLst/>
              <a:latin typeface="穿越人海手写体" panose="02000603000000000000" charset="-122"/>
              <a:ea typeface="穿越人海手写体" panose="02000603000000000000" charset="-122"/>
              <a:cs typeface="穿越人海手写体" panose="02000603000000000000" charset="-122"/>
              <a:sym typeface="穿越人海手写体" panose="02000603000000000000" charset="-122"/>
            </a:endParaRP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口          号：人 心 齐， 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bug 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移</a:t>
            </a:r>
            <a:endParaRPr lang="zh-CN" altLang="en-US" b="1" dirty="0">
              <a:solidFill>
                <a:schemeClr val="dk1">
                  <a:lumMod val="85000"/>
                  <a:lumOff val="15000"/>
                </a:schemeClr>
              </a:solidFill>
              <a:effectLst/>
              <a:latin typeface="穿越人海手写体" panose="02000603000000000000" charset="-122"/>
              <a:ea typeface="穿越人海手写体" panose="02000603000000000000" charset="-122"/>
              <a:cs typeface="穿越人海手写体" panose="02000603000000000000" charset="-122"/>
              <a:sym typeface="穿越人海手写体" panose="02000603000000000000" charset="-122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99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355" y="621820"/>
            <a:ext cx="9626400" cy="7236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华文隶书" panose="02010800040101010101" charset="-122"/>
                <a:ea typeface="华文隶书" panose="02010800040101010101" charset="-122"/>
              </a:rPr>
              <a:t>项目目标</a:t>
            </a:r>
            <a:endParaRPr lang="zh-CN" altLang="zh-CN" sz="4400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63175" y="893572"/>
            <a:ext cx="1988045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舒体" panose="02010601030101010101" charset="-122"/>
                <a:ea typeface="方正舒体" panose="02010601030101010101" charset="-122"/>
              </a:rPr>
              <a:t>之景区推荐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094085" y="32321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41E93639-E8C5-19C0-8C2F-03E433A97A5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82700" y="1826261"/>
            <a:ext cx="1522704" cy="527246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DFC4C9-AAA4-4298-EC3B-6DD380D6DB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81" y="1688544"/>
            <a:ext cx="7731967" cy="37708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95D8D7-12B6-E8D6-40E0-0F6BA79D23EB}"/>
              </a:ext>
            </a:extLst>
          </p:cNvPr>
          <p:cNvSpPr txBox="1"/>
          <p:nvPr/>
        </p:nvSpPr>
        <p:spPr>
          <a:xfrm>
            <a:off x="4357197" y="5656473"/>
            <a:ext cx="279918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Dashboard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的形式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355" y="621820"/>
            <a:ext cx="9626400" cy="7236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华文隶书" panose="02010800040101010101" charset="-122"/>
                <a:ea typeface="华文隶书" panose="02010800040101010101" charset="-122"/>
              </a:rPr>
              <a:t>项目目标</a:t>
            </a:r>
            <a:endParaRPr lang="zh-CN" altLang="zh-CN" sz="4400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82835" y="893572"/>
            <a:ext cx="23487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舒体" panose="02010601030101010101" charset="-122"/>
                <a:ea typeface="方正舒体" panose="02010601030101010101" charset="-122"/>
              </a:rPr>
              <a:t>之数据可视化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94085" y="32321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41E93639-E8C5-19C0-8C2F-03E433A97A5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82700" y="1826261"/>
            <a:ext cx="1522704" cy="527246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8580DCBC-5C6C-CA01-03D2-4D69E8AE28E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400887" y="5086466"/>
            <a:ext cx="1286329" cy="481511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ym typeface="+mn-ea"/>
              </a:rPr>
              <a:t>搜索模式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A789A3A-8390-ED8E-389C-B25D14D625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86" y="2007095"/>
            <a:ext cx="7678685" cy="338845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A3DB58-A653-6AC9-6889-0C3371DC7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116" y="2724388"/>
            <a:ext cx="3067110" cy="1991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494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642322" y="2912382"/>
            <a:ext cx="4802505" cy="1861185"/>
          </a:xfrm>
        </p:spPr>
        <p:txBody>
          <a:bodyPr>
            <a:noAutofit/>
          </a:bodyPr>
          <a:lstStyle/>
          <a:p>
            <a:r>
              <a:rPr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Thank</a:t>
            </a:r>
            <a: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s</a:t>
            </a:r>
            <a:br>
              <a:rPr lang="zh-CN" altLang="en-US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For Your</a:t>
            </a:r>
            <a:b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Listening!</a:t>
            </a:r>
          </a:p>
        </p:txBody>
      </p:sp>
      <p:sp>
        <p:nvSpPr>
          <p:cNvPr id="4" name="矩形 3"/>
          <p:cNvSpPr/>
          <p:nvPr/>
        </p:nvSpPr>
        <p:spPr>
          <a:xfrm>
            <a:off x="4217670" y="5310505"/>
            <a:ext cx="401193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effectLst/>
              </a:rPr>
              <a:t>学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院：软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件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工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程</a:t>
            </a:r>
          </a:p>
          <a:p>
            <a:r>
              <a:rPr lang="zh-CN" altLang="en-US" sz="2000" b="1" dirty="0">
                <a:solidFill>
                  <a:schemeClr val="accent3"/>
                </a:solidFill>
                <a:effectLst/>
              </a:rPr>
              <a:t>课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程：</a:t>
            </a:r>
            <a:r>
              <a:rPr lang="zh-CN" altLang="en-US" sz="2000" b="1" dirty="0">
                <a:solidFill>
                  <a:schemeClr val="accent3"/>
                </a:solidFill>
                <a:sym typeface="穿越人海手写体" panose="02000603000000000000" charset="-122"/>
              </a:rPr>
              <a:t>软件工程学期实训</a:t>
            </a:r>
            <a:r>
              <a:rPr lang="en-US" altLang="zh-CN" sz="2000" b="1" dirty="0">
                <a:solidFill>
                  <a:schemeClr val="accent3"/>
                </a:solidFill>
                <a:sym typeface="穿越人海手写体" panose="02000603000000000000" charset="-122"/>
              </a:rPr>
              <a:t>II</a:t>
            </a:r>
            <a:endParaRPr lang="zh-CN" altLang="en-US" sz="2000" b="1" dirty="0">
              <a:solidFill>
                <a:schemeClr val="accent3"/>
              </a:solidFill>
              <a:effectLst/>
            </a:endParaRPr>
          </a:p>
          <a:p>
            <a:r>
              <a:rPr lang="zh-CN" altLang="en-US" sz="2000" b="1" dirty="0">
                <a:solidFill>
                  <a:schemeClr val="accent3"/>
                </a:solidFill>
                <a:effectLst/>
              </a:rPr>
              <a:t>指导教师：鲁      凌      云</a:t>
            </a:r>
            <a:endParaRPr lang="en-US" altLang="zh-CN" sz="2000" b="1" dirty="0">
              <a:solidFill>
                <a:schemeClr val="accent3"/>
              </a:solidFill>
              <a:effectLst/>
            </a:endParaRPr>
          </a:p>
          <a:p>
            <a:r>
              <a:rPr lang="zh-CN" altLang="en-US" sz="2000" b="1" dirty="0">
                <a:solidFill>
                  <a:schemeClr val="accent3"/>
                </a:solidFill>
              </a:rPr>
              <a:t>队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名：加  里  敦  小  队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24405" y="978535"/>
            <a:ext cx="78867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6441440" y="1802765"/>
            <a:ext cx="4756785" cy="1150620"/>
            <a:chOff x="10144" y="2839"/>
            <a:chExt cx="7491" cy="1812"/>
          </a:xfrm>
        </p:grpSpPr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0144" y="2839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  <a:cs typeface="Arial" panose="020B0604020202020204" pitchFamily="34" charset="0"/>
                </a:rPr>
                <a:t>02/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11"/>
              </p:custDataLst>
            </p:nvPr>
          </p:nvSpPr>
          <p:spPr>
            <a:xfrm>
              <a:off x="12717" y="3409"/>
              <a:ext cx="4919" cy="1243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项目背景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897890" y="3940175"/>
            <a:ext cx="4756785" cy="1150620"/>
            <a:chOff x="1414" y="6205"/>
            <a:chExt cx="7491" cy="1812"/>
          </a:xfrm>
        </p:grpSpPr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1414" y="6205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  <a:cs typeface="Arial" panose="020B0604020202020204" pitchFamily="34" charset="0"/>
                </a:rPr>
                <a:t>03/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9"/>
              </p:custDataLst>
            </p:nvPr>
          </p:nvSpPr>
          <p:spPr>
            <a:xfrm>
              <a:off x="3987" y="6774"/>
              <a:ext cx="4919" cy="1243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项目目标及内容</a:t>
              </a:r>
            </a:p>
          </p:txBody>
        </p:sp>
      </p:grpSp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897890" y="1802765"/>
            <a:ext cx="4756785" cy="1150620"/>
            <a:chOff x="1414" y="2839"/>
            <a:chExt cx="7491" cy="1812"/>
          </a:xfrm>
        </p:grpSpPr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414" y="2839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  <a:cs typeface="Arial" panose="020B0604020202020204" pitchFamily="34" charset="0"/>
                </a:rPr>
                <a:t>01/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7"/>
              </p:custDataLst>
            </p:nvPr>
          </p:nvSpPr>
          <p:spPr>
            <a:xfrm>
              <a:off x="3987" y="3409"/>
              <a:ext cx="4919" cy="1243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小组分工</a:t>
              </a:r>
            </a:p>
          </p:txBody>
        </p:sp>
      </p:grpSp>
      <p:pic>
        <p:nvPicPr>
          <p:cNvPr id="27" name="图片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5880" y="6286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2671763" y="800099"/>
            <a:ext cx="6848475" cy="936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汉仪尚巍手书简" panose="00020600040101010101" charset="-122"/>
                <a:ea typeface="汉仪尚巍手书简" panose="00020600040101010101" charset="-122"/>
                <a:sym typeface="汉仪尚巍手书简" panose="00020600040101010101" charset="-122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49609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5026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7234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5026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68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2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2687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6584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68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6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3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6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68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6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23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46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687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58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536509" y="2147417"/>
            <a:ext cx="3118981" cy="1152393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汉仪尚巍手书W" panose="00020600040101010101" charset="-122"/>
              </a:rPr>
              <a:t>壹</a:t>
            </a: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45" y="85090"/>
            <a:ext cx="78994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3695065" y="3225165"/>
            <a:ext cx="485100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小 组 分 工</a:t>
            </a:r>
            <a:endParaRPr lang="zh-CN" altLang="en-US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汉仪尚巍手书简" panose="00020600040101010101" charset="-122"/>
              <a:ea typeface="汉仪尚巍手书简" panose="0002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:blinds/>
      </p:transition>
    </mc:Choice>
    <mc:Fallback xmlns="">
      <p:transition spd="slow">
        <p:blinds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54761" y="123606"/>
            <a:ext cx="14071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组长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254761" y="1288014"/>
            <a:ext cx="14071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4800" b="1" dirty="0">
                <a:ln w="12700">
                  <a:solidFill>
                    <a:schemeClr val="dk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dk2"/>
                  </a:fgClr>
                  <a:bgClr>
                    <a:schemeClr val="dk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dk2">
                      <a:lumMod val="75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组员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729479" y="336871"/>
            <a:ext cx="2356485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20271055</a:t>
            </a: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729479" y="1472155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20301157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4729479" y="4419997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20301158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729479" y="3470602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20301152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729479" y="5385845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20301053</a:t>
            </a: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7368903" y="382580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项目经理 </a:t>
            </a: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7325360" y="1472155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服务端工程师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55880" y="6286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E53A9F1-17FE-4668-4C7D-6F91550BF2D6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5742" y="146248"/>
            <a:ext cx="2193653" cy="934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BDB7F48-966C-80F6-7ACE-29437D86906E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04" y="1362500"/>
            <a:ext cx="2289291" cy="7874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35FDEF-8E9C-8CC4-5B9C-8707417BA614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3555" y="2397415"/>
            <a:ext cx="2450009" cy="75915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F74BAE6-6895-8676-CD4C-2030793CCD5A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3555" y="3338111"/>
            <a:ext cx="2289291" cy="8733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CB6CD7B-2F77-5876-5707-004790B064CD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7562" y="4311650"/>
            <a:ext cx="2450009" cy="83768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7812A56-7634-29F9-DB6E-769F89DDAA05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04" y="5318272"/>
            <a:ext cx="2289291" cy="845594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942FAB8-3859-EB42-6605-AB5251DF519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322466" y="2546161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服务端工程师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D62660-2ABB-8A39-26FB-055EB9CAE69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325358" y="3552286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客户端工程师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42A25D-CA03-4B46-648A-0BBEC8C663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322468" y="4462516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客户端工程师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203C39-BEFE-8828-ACE6-7861BB9CDD8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22467" y="5385845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数据处理工程师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</a:t>
            </a:r>
            <a:endParaRPr lang="zh-CN" altLang="en-US" sz="2400" dirty="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8C104FB-3FB4-BFCF-34A5-971E218E9EA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729479" y="2490693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20301156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edge/>
      </p:transition>
    </mc:Choice>
    <mc:Fallback xmlns="">
      <p:transition spd="slow">
        <p:wedg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 flipH="1">
            <a:off x="1756975" y="1175067"/>
            <a:ext cx="2359025" cy="45078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base"/>
            <a:r>
              <a:rPr lang="en-US" altLang="zh-CN" sz="287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lt"/>
              </a:rPr>
              <a:t>2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4116000" y="3591031"/>
            <a:ext cx="5409566" cy="131088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517" y="2535646"/>
            <a:ext cx="78994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blinds/>
      </p:transition>
    </mc:Choice>
    <mc:Fallback xmlns="">
      <p:transition spd="slow"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45" y="85090"/>
            <a:ext cx="78994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3389" name="新月形 13388"/>
          <p:cNvSpPr/>
          <p:nvPr/>
        </p:nvSpPr>
        <p:spPr>
          <a:xfrm rot="1529628" flipH="1" flipV="1">
            <a:off x="6807835" y="5922010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0" name="新月形 13389"/>
          <p:cNvSpPr/>
          <p:nvPr/>
        </p:nvSpPr>
        <p:spPr>
          <a:xfrm rot="2344779" flipH="1" flipV="1">
            <a:off x="6762750" y="6007735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1" name="新月形 13390"/>
          <p:cNvSpPr/>
          <p:nvPr/>
        </p:nvSpPr>
        <p:spPr>
          <a:xfrm rot="2640425" flipH="1" flipV="1">
            <a:off x="6725285" y="6049010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2" name="新月形 13391"/>
          <p:cNvSpPr/>
          <p:nvPr/>
        </p:nvSpPr>
        <p:spPr>
          <a:xfrm rot="3172810" flipH="1" flipV="1">
            <a:off x="6679565" y="6096635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4" name="新月形 13393"/>
          <p:cNvSpPr/>
          <p:nvPr/>
        </p:nvSpPr>
        <p:spPr>
          <a:xfrm rot="2883167" flipH="1" flipV="1">
            <a:off x="6711315" y="606869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5" name="新月形 13394"/>
          <p:cNvSpPr/>
          <p:nvPr/>
        </p:nvSpPr>
        <p:spPr>
          <a:xfrm rot="3698318" flipH="1" flipV="1">
            <a:off x="6637655" y="6130290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6" name="新月形 13395"/>
          <p:cNvSpPr/>
          <p:nvPr/>
        </p:nvSpPr>
        <p:spPr>
          <a:xfrm rot="3993964" flipH="1" flipV="1">
            <a:off x="6587490" y="615378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7" name="新月形 13396"/>
          <p:cNvSpPr/>
          <p:nvPr/>
        </p:nvSpPr>
        <p:spPr>
          <a:xfrm rot="4526350" flipH="1" flipV="1">
            <a:off x="6526530" y="618045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0" name="新月形 13399"/>
          <p:cNvSpPr/>
          <p:nvPr/>
        </p:nvSpPr>
        <p:spPr>
          <a:xfrm rot="1529628" flipH="1" flipV="1">
            <a:off x="6854825" y="5951855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1" name="新月形 13400"/>
          <p:cNvSpPr/>
          <p:nvPr/>
        </p:nvSpPr>
        <p:spPr>
          <a:xfrm rot="2344779" flipH="1" flipV="1">
            <a:off x="6814820" y="6026785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2" name="新月形 13401"/>
          <p:cNvSpPr/>
          <p:nvPr/>
        </p:nvSpPr>
        <p:spPr>
          <a:xfrm rot="2640425" flipH="1" flipV="1">
            <a:off x="6782435" y="6062980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3" name="新月形 13402"/>
          <p:cNvSpPr/>
          <p:nvPr/>
        </p:nvSpPr>
        <p:spPr>
          <a:xfrm rot="3172810" flipH="1" flipV="1">
            <a:off x="6741795" y="6104890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5" name="新月形 13404"/>
          <p:cNvSpPr/>
          <p:nvPr/>
        </p:nvSpPr>
        <p:spPr>
          <a:xfrm rot="2883167" flipH="1" flipV="1">
            <a:off x="6770370" y="6080760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6" name="新月形 13405"/>
          <p:cNvSpPr/>
          <p:nvPr/>
        </p:nvSpPr>
        <p:spPr>
          <a:xfrm rot="3698318" flipH="1" flipV="1">
            <a:off x="6705600" y="6134735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7" name="新月形 13406"/>
          <p:cNvSpPr/>
          <p:nvPr/>
        </p:nvSpPr>
        <p:spPr>
          <a:xfrm rot="3993964" flipH="1" flipV="1">
            <a:off x="6661150" y="6155690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8" name="新月形 13407"/>
          <p:cNvSpPr/>
          <p:nvPr/>
        </p:nvSpPr>
        <p:spPr>
          <a:xfrm rot="4526350" flipH="1" flipV="1">
            <a:off x="6607175" y="6179185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40" name="椭圆 13439"/>
          <p:cNvSpPr/>
          <p:nvPr/>
        </p:nvSpPr>
        <p:spPr>
          <a:xfrm>
            <a:off x="7447915" y="256540"/>
            <a:ext cx="1146175" cy="1154430"/>
          </a:xfrm>
          <a:prstGeom prst="ellipse">
            <a:avLst/>
          </a:prstGeom>
          <a:solidFill>
            <a:srgbClr val="EAEAEA">
              <a:alpha val="5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 descr="7b0a20202020227461726765744d6f64756c65223a202270726f636573734f6e6c696e65466f6e7473220a7d0a"/>
          <p:cNvSpPr/>
          <p:nvPr/>
        </p:nvSpPr>
        <p:spPr>
          <a:xfrm>
            <a:off x="579360" y="2267966"/>
            <a:ext cx="10033516" cy="25545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一、旅游景区现状</a:t>
            </a:r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r>
              <a:rPr lang="zh-CN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二、目前景区客流量预测大部分针对于景区长期客流量</a:t>
            </a:r>
          </a:p>
          <a:p>
            <a:pPr algn="ctr"/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8065" y="338455"/>
            <a:ext cx="480187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项</a:t>
            </a:r>
            <a:r>
              <a:rPr lang="en-US" altLang="zh-CN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 </a:t>
            </a:r>
            <a:r>
              <a:rPr lang="zh-CN" alt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目</a:t>
            </a:r>
            <a:r>
              <a:rPr lang="en-US" altLang="zh-CN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 </a:t>
            </a:r>
            <a:r>
              <a:rPr lang="zh-CN" alt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背</a:t>
            </a:r>
            <a:r>
              <a:rPr lang="en-US" altLang="zh-CN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 </a:t>
            </a:r>
            <a:r>
              <a:rPr lang="zh-CN" alt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景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5848733" y="2181976"/>
            <a:ext cx="655949" cy="11079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项目目标及内容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300345" y="1958340"/>
            <a:ext cx="2155825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kern="2600" spc="2000">
                <a:solidFill>
                  <a:schemeClr val="tx1">
                    <a:lumMod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THREE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280" y="60960"/>
            <a:ext cx="78867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355" y="621820"/>
            <a:ext cx="9626400" cy="7236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华文隶书" panose="02010800040101010101" charset="-122"/>
                <a:ea typeface="华文隶书" panose="02010800040101010101" charset="-122"/>
              </a:rPr>
              <a:t>项目目标</a:t>
            </a:r>
            <a:endParaRPr lang="zh-CN" altLang="zh-CN" sz="4400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859711" y="1894685"/>
            <a:ext cx="7332565" cy="3989821"/>
          </a:xfrm>
        </p:spPr>
        <p:txBody>
          <a:bodyPr>
            <a:noAutofit/>
          </a:bodyPr>
          <a:lstStyle/>
          <a:p>
            <a:r>
              <a:rPr lang="zh-CN" altLang="en-US" sz="1800" dirty="0">
                <a:sym typeface="+mn-ea"/>
              </a:rPr>
              <a:t>通过获取景区近些年某一个节假日的人流量数据，训练模型，预测之后景区节假日的人流量，并且根据人流量进行相关推荐。</a:t>
            </a:r>
            <a:endParaRPr lang="en-US" altLang="zh-CN" sz="1800" dirty="0">
              <a:sym typeface="+mn-ea"/>
            </a:endParaRPr>
          </a:p>
          <a:p>
            <a:endParaRPr lang="en-US" altLang="zh-CN" sz="1800" dirty="0">
              <a:sym typeface="+mn-ea"/>
            </a:endParaRPr>
          </a:p>
          <a:p>
            <a:r>
              <a:rPr lang="zh-CN" altLang="en-US" sz="1800" dirty="0">
                <a:sym typeface="+mn-ea"/>
              </a:rPr>
              <a:t>以城市为基准，提供城市热力图。用户通过查看热力图，查看景区推荐建议。</a:t>
            </a:r>
            <a:endParaRPr lang="en-US" altLang="zh-CN" sz="1800" dirty="0"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8098" y="823595"/>
            <a:ext cx="1988045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舒体" panose="02010601030101010101" charset="-122"/>
                <a:ea typeface="方正舒体" panose="02010601030101010101" charset="-122"/>
              </a:rPr>
              <a:t>之结果呈现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094085" y="323215"/>
            <a:ext cx="78867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355" y="621820"/>
            <a:ext cx="9626400" cy="7236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华文隶书" panose="02010800040101010101" charset="-122"/>
                <a:ea typeface="华文隶书" panose="02010800040101010101" charset="-122"/>
              </a:rPr>
              <a:t>项目目标</a:t>
            </a:r>
            <a:endParaRPr lang="zh-CN" altLang="zh-CN" sz="4400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82835" y="893572"/>
            <a:ext cx="23487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舒体" panose="02010601030101010101" charset="-122"/>
                <a:ea typeface="方正舒体" panose="02010601030101010101" charset="-122"/>
              </a:rPr>
              <a:t>之数据可视化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94085" y="32321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91153FE8-1A16-E2C8-D595-5E44981C93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72" y="2818149"/>
            <a:ext cx="4399301" cy="2332917"/>
          </a:xfr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126512A-AA32-A2D0-4023-E42FAA2E05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87" y="2424878"/>
            <a:ext cx="4967324" cy="3119460"/>
          </a:xfrm>
          <a:prstGeom prst="rect">
            <a:avLst/>
          </a:prstGeom>
        </p:spPr>
      </p:pic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41E93639-E8C5-19C0-8C2F-03E433A97A5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82700" y="1826261"/>
            <a:ext cx="1522704" cy="527246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8580DCBC-5C6C-CA01-03D2-4D69E8AE28E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719614" y="5723672"/>
            <a:ext cx="1286329" cy="481511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ym typeface="+mn-ea"/>
              </a:rPr>
              <a:t>地图模式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liNGQ5YzIzYWE3ZmM2YTQzNTU5ZTI3NTcyNGE5YT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NDEX" val="1"/>
  <p:tag name="KSO_WM_UNIT_LAYERLEVEL" val="1"/>
  <p:tag name="KSO_WM_UNIT_ID" val="_17*i*1"/>
  <p:tag name="KSO_WM_UNIT_HIGHLIGHT" val="0"/>
  <p:tag name="KSO_WM_UNIT_COMPATIBLE" val="0"/>
  <p:tag name="KSO_WM_UNIT_DIAGRAM_ISNUMVISUAL" val="0"/>
  <p:tag name="KSO_WM_UNIT_DIAGRAM_ISREFERUNIT" val="0"/>
  <p:tag name="KSO_WM_SLIDE_BACKGROUND_TYPE" val="navigation"/>
  <p:tag name="KSO_WM_SLIDE_BK_DARK_LIGHT" val="2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1"/>
  <p:tag name="KSO_WM_SLIDE_BK_DARK_LIGHT" val="2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1"/>
  <p:tag name="KSO_WM_SLIDE_BK_DARK_LIGHT" val="2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84520_1"/>
  <p:tag name="KSO_WM_TEMPLATE_CATEGORY" val="custom"/>
  <p:tag name="KSO_WM_TEMPLATE_INDEX" val="20184862"/>
  <p:tag name="KSO_WM_SLIDE_ID" val="custom20184862_1"/>
  <p:tag name="KSO_WM_SLIDE_INDEX" val="1"/>
  <p:tag name="KSO_WM_TEMPLATE_SUBCATEGORY" val="0"/>
  <p:tag name="KSO_WM_TEMPLATE_THUMBS_INDEX" val="1、6、7、8、10、22、30"/>
  <p:tag name="KSO_WM_SLIDE_SUBTYPE" val="pureTxt"/>
  <p:tag name="KSO_WM_TEMPLATE_MASTER_TYPE" val="1"/>
  <p:tag name="KSO_WM_TEMPLATE_COLOR_TYPE" val="1"/>
  <p:tag name="KSO_WM_TEMPLATE_MASTER_THUMB_INDEX" val="1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2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ID" val="custom20184862_1*a*1"/>
  <p:tag name="KSO_WM_UNIT_PRESET_TEXT" val="品牌推广方案"/>
  <p:tag name="KSO_WM_UNIT_NOCLEAR" val="0"/>
  <p:tag name="KSO_WM_UNIT_DIAGRAM_ISNUMVISUAL" val="0"/>
  <p:tag name="KSO_WM_UNIT_DIAGRAM_ISREFERUNIT" val="0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TYPE" val="b"/>
  <p:tag name="KSO_WM_UNIT_INDEX" val="1"/>
  <p:tag name="KSO_WM_UNIT_LAYERLEVEL" val="1"/>
  <p:tag name="KSO_WM_UNIT_VALUE" val="4"/>
  <p:tag name="KSO_WM_UNIT_ISCONTENTSTITLE" val="0"/>
  <p:tag name="KSO_WM_UNIT_HIGHLIGHT" val="0"/>
  <p:tag name="KSO_WM_UNIT_COMPATIBLE" val="0"/>
  <p:tag name="KSO_WM_BEAUTIFY_FLAG" val="#wm#"/>
  <p:tag name="KSO_WM_UNIT_ID" val="custom20184862_1*b*1"/>
  <p:tag name="KSO_WM_UNIT_PRESET_TEXT" val="汇报人姓名"/>
  <p:tag name="KSO_WM_UNIT_NOCLEAR" val="0"/>
  <p:tag name="KSO_WM_UNIT_DIAGRAM_ISNUMVISUAL" val="0"/>
  <p:tag name="KSO_WM_UNIT_DIAGRAM_ISREFERUNIT" val="0"/>
  <p:tag name="KSO_WM_UNIT_TEXT_FILL_FORE_SCHEMECOLOR_INDEX_BRIGHTNESS" val="0.15"/>
  <p:tag name="KSO_WM_UNIT_TEXT_FILL_FORE_SCHEMECOLOR_INDEX" val="13"/>
  <p:tag name="KSO_WM_UNIT_TEXT_FILL_TYPE" val="1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COMBINE_RELATE_SLIDE_ID" val="diagram20170795_6"/>
  <p:tag name="KSO_WM_TEMPLATE_CATEGORY" val="custom"/>
  <p:tag name="KSO_WM_TEMPLATE_INDEX" val="20180414"/>
  <p:tag name="KSO_WM_SLIDE_ID" val="custom20180414_10"/>
  <p:tag name="KSO_WM_SLIDE_INDEX" val="10"/>
  <p:tag name="KSO_WM_DIAGRAM_GROUP_CODE" val="l1-1"/>
  <p:tag name="KSO_WM_TEMPLATE_SUBCATEGORY" val="0"/>
  <p:tag name="KSO_WM_SLIDE_SUBTYPE" val="diag"/>
  <p:tag name="KSO_WM_SLIDE_DIAGTYPE" val="l"/>
  <p:tag name="KSO_WM_TEMPLATE_MASTER_TYPE" val="1"/>
  <p:tag name="KSO_WM_TEMPLATE_COLOR_TYPE" val="1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PRESET_TEXT" val="目录"/>
  <p:tag name="KSO_WM_TEMPLATE_CATEGORY" val="custom"/>
  <p:tag name="KSO_WM_TEMPLATE_INDEX" val="20180414"/>
  <p:tag name="KSO_WM_DIAGRAM_GROUP_CODE" val="l1-1"/>
  <p:tag name="KSO_WM_UNIT_ID" val="custom20180414_10*a*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0414"/>
  <p:tag name="KSO_WM_DIAGRAM_GROUP_CODE" val="l1-1"/>
  <p:tag name="KSO_WM_UNIT_ID" val="custom20180414_8*l_h_i*1_1_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8*l_h_f*1_1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0414"/>
  <p:tag name="KSO_WM_DIAGRAM_GROUP_CODE" val="l1-1"/>
  <p:tag name="KSO_WM_UNIT_ID" val="custom20180414_8*l_h_i*1_3_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8*l_h_f*1_3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0414"/>
  <p:tag name="KSO_WM_DIAGRAM_GROUP_CODE" val="l1-1"/>
  <p:tag name="KSO_WM_UNIT_ID" val="custom20180414_8*l_h_i*1_2_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8*l_h_f*1_2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154"/>
  <p:tag name="KSO_WM_SLIDE_ID" val="custom2020315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  <p:tag name="KSO_WM_TEMPLATE_MASTER_TYPE" val="1"/>
  <p:tag name="KSO_WM_TEMPLATE_COLOR_TYPE" val="1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154_7*e*1"/>
  <p:tag name="KSO_WM_TEMPLATE_CATEGORY" val="custom"/>
  <p:tag name="KSO_WM_TEMPLATE_INDEX" val="20203154"/>
  <p:tag name="KSO_WM_UNIT_LAYERLEVEL" val="1"/>
  <p:tag name="KSO_WM_TAG_VERSION" val="1.0"/>
  <p:tag name="KSO_WM_BEAUTIFY_FLAG" val="#wm#"/>
  <p:tag name="KSO_WM_UNIT_PRESET_TEXT" val="第一章"/>
  <p:tag name="KSO_WM_UNIT_NOCLEAR" val="0"/>
  <p:tag name="KSO_WM_UNIT_VALUE" val="4"/>
  <p:tag name="KSO_WM_UNIT_TYPE" val="e"/>
  <p:tag name="KSO_WM_UNIT_INDEX" val="1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BACK_SCHEMECOLOR_INDEX_BRIGHTNESS" val="0.8"/>
  <p:tag name="KSO_WM_UNIT_TEXT_FILL_BACK_SCHEMECOLOR_INDEX" val="15"/>
  <p:tag name="KSO_WM_UNIT_TEXT_FILL_TYPE" val="2"/>
  <p:tag name="KSO_WM_UNIT_TEXT_FORE_SCHEMECOLOR_INDEX_BRIGHTNESS" val="-0.25"/>
  <p:tag name="KSO_WM_UNIT_TEXT_FORE_SCHEMECOLOR_INDEX" val="15"/>
  <p:tag name="KSO_WM_UNIT_TEXT_LINE_FILL_TYPE" val="2"/>
  <p:tag name="KSO_WM_UNIT_TEXT_SHADOW_SCHEMECOLOR_INDEX_BRIGHTNESS" val="-0.25"/>
  <p:tag name="KSO_WM_UNIT_TEXT_SHADOW_SCHEMECOLOR_INDEX" val="15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82"/>
  <p:tag name="KSO_WM_SLIDE_LAYOUT" val="a_b_e_j"/>
  <p:tag name="KSO_WM_SLIDE_LAYOUT_CNT" val="1_1_1_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1"/>
  <p:tag name="KSO_WM_UNIT_NOCLEAR" val="0"/>
  <p:tag name="KSO_WM_UNIT_VALUE" val="1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82_7*e*1"/>
  <p:tag name="KSO_WM_TEMPLATE_CATEGORY" val="custom"/>
  <p:tag name="KSO_WM_TEMPLATE_INDEX" val="20202582"/>
  <p:tag name="KSO_WM_UNIT_LAYERLEVEL" val="1"/>
  <p:tag name="KSO_WM_TAG_VERSION" val="1.0"/>
  <p:tag name="KSO_WM_BEAUTIFY_FLAG" val="#wm#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7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2_7*b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154"/>
  <p:tag name="KSO_WM_SLIDE_ID" val="custom2020315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  <p:tag name="KSO_WM_TEMPLATE_MASTER_TYPE" val="1"/>
  <p:tag name="KSO_WM_TEMPLATE_COLOR_TYPE" val="1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4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5"/>
  <p:tag name="KSO_WM_SLIDE_LAYOUT" val="a_b_e"/>
  <p:tag name="KSO_WM_SLIDE_LAYOUT_CNT" val="1_1_1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1"/>
  <p:tag name="KSO_WM_UNIT_NOCLEAR" val="0"/>
  <p:tag name="KSO_WM_UNIT_VALUE" val="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5_7*e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7*a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5_7*i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94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0994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a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94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0994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a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94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0994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a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94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0994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a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261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0261"/>
  <p:tag name="KSO_WM_SLIDE_LAYOUT" val="a_b"/>
  <p:tag name="KSO_WM_SLIDE_LAYOUT_CNT" val="1_1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61_15*a*1"/>
  <p:tag name="KSO_WM_TEMPLATE_CATEGORY" val="custom"/>
  <p:tag name="KSO_WM_TEMPLATE_INDEX" val="20200261"/>
  <p:tag name="KSO_WM_UNIT_LAYERLEVEL" val="1"/>
  <p:tag name="KSO_WM_TAG_VERSION" val="1.0"/>
  <p:tag name="KSO_WM_BEAUTIFY_FLAG" val="#wm#"/>
  <p:tag name="KSO_WM_UNIT_PRESET_TEXT" val="感谢观看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203154"/>
  <p:tag name="KSO_WM_TEMPLATE_CATEGORY" val="custom"/>
  <p:tag name="KSO_WM_TEMPLATE_THUMBS_INDEX" val="1、4、7、8、12、15、17、18、19、20、21、22、23、25"/>
  <p:tag name="KSO_WM_TEMPLATE_SUBCATEGORY" val="0"/>
  <p:tag name="KSO_WM_TEMPLATE_MASTER_TYPE" val="1"/>
  <p:tag name="KSO_WM_TEMPLATE_COLOR_TYPE" val="1"/>
  <p:tag name="KSO_WM_TEMPLATE_MASTER_THUMB_INDEX" val="1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41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1"/>
  <p:tag name="KSO_WM_TEMPLATE_THUMBS_INDEX" val="1、2、3、4、5、6、7、8、9、10、11、12、13、15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82"/>
  <p:tag name="KSO_WM_TEMPLATE_MASTER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2*i*8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2*i*9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2*i*10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41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5*i*8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5*i*9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5*i*10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8*i*8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8*i*9"/>
  <p:tag name="KSO_WM_UNIT_LAYERLEVEL" val="1"/>
  <p:tag name="KSO_WM_TAG_VERSION" val="1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8*i*10"/>
  <p:tag name="KSO_WM_UNIT_LAYERLEVEL" val="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9*i*8"/>
  <p:tag name="KSO_WM_UNIT_LAYERLEVEL" val="1"/>
  <p:tag name="KSO_WM_TAG_VERSION" val="1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9*i*9"/>
  <p:tag name="KSO_WM_UNIT_LAYERLEVEL" val="1"/>
  <p:tag name="KSO_WM_TAG_VERSION" val="1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9*i*10"/>
  <p:tag name="KSO_WM_UNIT_LAYERLEVEL" val="1"/>
  <p:tag name="KSO_WM_TAG_VERSION" val="1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0*i*8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0*i*9"/>
  <p:tag name="KSO_WM_UNIT_LAYERLEVEL" val="1"/>
  <p:tag name="KSO_WM_TAG_VERSION" val="1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0*i*10"/>
  <p:tag name="KSO_WM_UNIT_LAYERLEVEL" val="1"/>
  <p:tag name="KSO_WM_TAG_VERSION" val="1.0"/>
  <p:tag name="KSO_WM_BEAUTIFY_FLAG" val="#wm#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frame"/>
  <p:tag name="KSO_WM_SLIDE_BK_DARK_LIGHT" val="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3*i*8"/>
  <p:tag name="KSO_WM_UNIT_LAYERLEVEL" val="1"/>
  <p:tag name="KSO_WM_TAG_VERSION" val="1.0"/>
  <p:tag name="KSO_WM_BEAUTIFY_FLAG" val="#wm#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3*i*9"/>
  <p:tag name="KSO_WM_UNIT_LAYERLEVEL" val="1"/>
  <p:tag name="KSO_WM_TAG_VERSION" val="1.0"/>
  <p:tag name="KSO_WM_BEAUTIFY_FLAG" val="#wm#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3*i*10"/>
  <p:tag name="KSO_WM_UNIT_LAYERLEVEL" val="1"/>
  <p:tag name="KSO_WM_TAG_VERSION" val="1.0"/>
  <p:tag name="KSO_WM_BEAUTIFY_FLAG" val="#wm#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leftRight"/>
  <p:tag name="KSO_WM_SLIDE_BK_DARK_LIGHT" val="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4*i*8"/>
  <p:tag name="KSO_WM_UNIT_LAYERLEVEL" val="1"/>
  <p:tag name="KSO_WM_TAG_VERSION" val="1.0"/>
  <p:tag name="KSO_WM_BEAUTIFY_FLAG" val="#wm#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4*i*9"/>
  <p:tag name="KSO_WM_UNIT_LAYERLEVEL" val="1"/>
  <p:tag name="KSO_WM_TAG_VERSION" val="1.0"/>
  <p:tag name="KSO_WM_BEAUTIFY_FLAG" val="#wm#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4*i*10"/>
  <p:tag name="KSO_WM_UNIT_LAYERLEVEL" val="1"/>
  <p:tag name="KSO_WM_TAG_VERSION" val="1.0"/>
  <p:tag name="KSO_WM_BEAUTIFY_FLAG" val="#wm#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topBottom"/>
  <p:tag name="KSO_WM_SLIDE_BK_DARK_LIGHT" val="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5*i*8"/>
  <p:tag name="KSO_WM_UNIT_LAYERLEVEL" val="1"/>
  <p:tag name="KSO_WM_TAG_VERSION" val="1.0"/>
  <p:tag name="KSO_WM_BEAUTIFY_FLAG" val="#wm#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5*i*9"/>
  <p:tag name="KSO_WM_UNIT_LAYERLEVEL" val="1"/>
  <p:tag name="KSO_WM_TAG_VERSION" val="1.0"/>
  <p:tag name="KSO_WM_BEAUTIFY_FLAG" val="#wm#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5*i*10"/>
  <p:tag name="KSO_WM_UNIT_LAYERLEVEL" val="1"/>
  <p:tag name="KSO_WM_TAG_VERSION" val="1.0"/>
  <p:tag name="KSO_WM_BEAUTIFY_FLAG" val="#wm#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bottomTop"/>
  <p:tag name="KSO_WM_SLIDE_BK_DARK_LIGHT" val="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6*i*8"/>
  <p:tag name="KSO_WM_UNIT_LAYERLEVEL" val="1"/>
  <p:tag name="KSO_WM_TAG_VERSION" val="1.0"/>
  <p:tag name="KSO_WM_BEAUTIFY_FLAG" val="#wm#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6*i*9"/>
  <p:tag name="KSO_WM_UNIT_LAYERLEVEL" val="1"/>
  <p:tag name="KSO_WM_TAG_VERSION" val="1.0"/>
  <p:tag name="KSO_WM_BEAUTIFY_FLAG" val="#wm#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6*i*10"/>
  <p:tag name="KSO_WM_UNIT_LAYERLEVEL" val="1"/>
  <p:tag name="KSO_WM_TAG_VERSION" val="1.0"/>
  <p:tag name="KSO_WM_BEAUTIFY_FLAG" val="#wm#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7*i*4"/>
  <p:tag name="KSO_WM_UNIT_LAYERLEVEL" val="1"/>
  <p:tag name="KSO_WM_TAG_VERSION" val="1.0"/>
  <p:tag name="KSO_WM_BEAUTIFY_FLAG" val="#wm#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7*i*5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7*i*6"/>
  <p:tag name="KSO_WM_UNIT_LAYERLEVEL" val="1"/>
  <p:tag name="KSO_WM_TAG_VERSION" val="1.0"/>
  <p:tag name="KSO_WM_BEAUTIFY_FLAG" val="#wm#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7*i*7"/>
  <p:tag name="KSO_WM_UNIT_LAYERLEVEL" val="1"/>
  <p:tag name="KSO_WM_TAG_VERSION" val="1.0"/>
  <p:tag name="KSO_WM_BEAUTIFY_FLAG" val="#wm#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94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94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94"/>
  <p:tag name="KSO_WM_TEMPLATE_THUMBS_INDEX" val="1、5、6、7、8、9、10、11、12、13、15"/>
  <p:tag name="KSO_WM_TEMPLATE_MASTER_TYPE" val="1"/>
  <p:tag name="KSO_WM_TEMPLATE_COLOR_TYPE" val="1"/>
  <p:tag name="KSO_WM_TEMPLATE_MASTER_THUMB_INDEX" val="12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LARGE_SHAPE" val="1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LARGE_SHAPE" val="1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LARGE_SHAPE" val="1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7485_1"/>
  <p:tag name="KSO_WM_TEMPLATE_CATEGORY" val="custom"/>
  <p:tag name="KSO_WM_TEMPLATE_INDEX" val="20180414"/>
  <p:tag name="KSO_WM_TEMPLATE_SUBCATEGORY" val="0"/>
  <p:tag name="KSO_WM_TEMPLATE_THUMBS_INDEX" val="1、6、12、13、16、20、28、29、30、31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LARGE_SHAPE" val="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2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NDEX" val="1"/>
  <p:tag name="KSO_WM_UNIT_LAYERLEVEL" val="1"/>
  <p:tag name="KSO_WM_UNIT_ID" val="_14*i*1"/>
  <p:tag name="KSO_WM_UNIT_HIGHLIGHT" val="0"/>
  <p:tag name="KSO_WM_UNIT_COMPATIBLE" val="0"/>
  <p:tag name="KSO_WM_UNIT_DIAGRAM_ISNUMVISUAL" val="0"/>
  <p:tag name="KSO_WM_UNIT_DIAGRAM_ISREFERUNIT" val="0"/>
  <p:tag name="KSO_WM_SLIDE_BACKGROUND_TYPE" val="leftRight"/>
  <p:tag name="KSO_WM_SLIDE_BK_DARK_LIGHT" val="2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61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61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1"/>
  <p:tag name="KSO_WM_SLIDE_BK_DARK_LIGHT" val="2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5、6、7、8、10、13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0261"/>
  <p:tag name="KSO_WM_TEMPLATE_MASTER_TYPE" val="1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BK_DARK_LIGHT" val="2"/>
  <p:tag name="KSO_WM_UNIT_LAYERLEVEL" val="1"/>
  <p:tag name="KSO_WM_TAG_VERSION" val="1.0"/>
  <p:tag name="KSO_WM_BEAUTIFY_FLAG" val="#wm#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3*y*2"/>
  <p:tag name="KSO_WM_UNIT_LAYERLEVEL" val="1"/>
  <p:tag name="KSO_WM_TAG_VERSION" val="1.0"/>
  <p:tag name="KSO_WM_BEAUTIFY_FLAG" val="#wm#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3*y*1"/>
  <p:tag name="KSO_WM_UNIT_BK_DARK_LIGHT" val="2"/>
  <p:tag name="KSO_WM_UNIT_LAYERLEVEL" val="1"/>
  <p:tag name="KSO_WM_TAG_VERSION" val="1.0"/>
  <p:tag name="KSO_WM_BEAUTIFY_FLAG" val="#wm#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NDEX" val="1"/>
  <p:tag name="KSO_WM_UNIT_LAYERLEVEL" val="1"/>
  <p:tag name="KSO_WM_UNIT_ID" val="_15*i*1"/>
  <p:tag name="KSO_WM_UNIT_HIGHLIGHT" val="0"/>
  <p:tag name="KSO_WM_UNIT_COMPATIBLE" val="0"/>
  <p:tag name="KSO_WM_UNIT_DIAGRAM_ISNUMVISUAL" val="0"/>
  <p:tag name="KSO_WM_UNIT_DIAGRAM_ISREFERUNIT" val="0"/>
  <p:tag name="KSO_WM_SLIDE_BACKGROUND_TYPE" val="topBottom"/>
  <p:tag name="KSO_WM_SLIDE_BK_DARK_LIGHT" val="2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1*y*2"/>
  <p:tag name="KSO_WM_UNIT_LAYERLEVEL" val="1"/>
  <p:tag name="KSO_WM_TAG_VERSION" val="1.0"/>
  <p:tag name="KSO_WM_BEAUTIFY_FLAG" val="#wm#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1"/>
  <p:tag name="KSO_WM_SLIDE_BK_DARK_LIGHT" val="2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7b871ce8eee148579fd85bd3c23126b4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a1115f0f47d4c1291c326c03702748c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d76bc3703c1943e485309e95ebf56c19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1d1fc9bee884b85b209961104df8a27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frame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1789ab0bb33b4f70aeb0a5e8b3c928e2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false},&quot;whChangeMode&quot;:0}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a530b65c961b404aaf5122b7a6d131e7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UNIT_SM_LIMIT_TYPE" val="0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04503e3a42cd4635a23614d8fee82a48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1b145c8745e4ca988658ab83c19132c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7fc72454d8644a24967fed381c5bc243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203cbe07fc3453eb4925e402510fe3d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8434ea1f3e94bf3a8d6ffcc1016c208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7c2804990039439db195fe4d50bf1702"/>
  <p:tag name="KSO_WM_UNIT_DECORATE_INFO" val="{&quot;ReferentInfo&quot;:{&quot;Id&quot;:&quot;slide&quot;,&quot;X&quot;:{&quot;Pos&quot;:0},&quot;Y&quot;:{&quot;Pos&quot;:1}},&quot;DecorateInfoX&quot;:{&quot;Pos&quot;:0,&quot;IsAbs&quot;:true},&quot;DecorateInfoY&quot;:{&quot;Pos&quot;:1,&quot;IsAbs&quot;:true},&quot;DecorateInfoW&quot;:{&quot;IsAbs&quot;:false},&quot;DecorateInfoH&quot;:{&quot;IsAbs&quot;:false},&quot;whChangeMode&quot;:0}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7c2804990039439db195fe4d50bf1702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leftRigh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48e6031da614340affdc046842befaa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131d75d80194c2c9d9f69f42520590d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0c924cd95cc44086ad6dfb4338a5575c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9ef272211894f608469170c1d9ac0f7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8aea77f14874336b0f51a8f7d2c06e8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45c4c592f35442a84adf7019f99bf94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35e8083d34fa4e9eac134207c4dd8a64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3a9427c8dc8e4b3bbff29770662a6a1f"/>
  <p:tag name="KSO_WM_UNIT_DECORATE_INFO" val="{&quot;ReferentInfo&quot;:{&quot;Id&quot;:&quot;slide&quot;,&quot;X&quot;:{&quot;Pos&quot;:1},&quot;Y&quot;:{&quot;Pos&quot;:0}},&quot;DecorateInfoX&quot;:{&quot;Pos&quot;:1,&quot;IsAbs&quot;:true},&quot;DecorateInfoY&quot;:{&quot;Pos&quot;:0,&quot;IsAbs&quot;:true},&quot;DecorateInfoW&quot;:{&quot;IsAbs&quot;:false},&quot;DecorateInfoH&quot;:{&quot;IsAbs&quot;:false},&quot;whChangeMode&quot;:0}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c23ff76cb7c42bab68d3c54d6b03d46"/>
  <p:tag name="KSO_WM_UNIT_SM_LIMIT_TYPE" val="0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3a9427c8dc8e4b3bbff29770662a6a1f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topBotto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edffe1c3624414e967f6d536985a0e1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8f5741922854d98bf6bf5c97bd97879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511eaaf361b44409a92026e18b5eca9d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c042193a0f74c198a831e9b54226865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23087e3411e944b29508ffa358ed7a4e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a88f56160894a11af0567b4eb084825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552cfab3d7164566a62f0a97e1d378fe"/>
  <p:tag name="KSO_WM_UNIT_DECORATE_INFO" val="{&quot;ReferentInfo&quot;:{&quot;Id&quot;:&quot;slide&quot;,&quot;X&quot;:{&quot;Pos&quot;:1},&quot;Y&quot;:{&quot;Pos&quot;:2}},&quot;DecorateInfoX&quot;:{&quot;Pos&quot;:1,&quot;IsAbs&quot;:true},&quot;DecorateInfoY&quot;:{&quot;Pos&quot;:2,&quot;IsAbs&quot;:true},&quot;DecorateInfoW&quot;:{&quot;IsAbs&quot;:false},&quot;DecorateInfoH&quot;:{&quot;IsAbs&quot;:false},&quot;whChangeMode&quot;:0}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552cfab3d7164566a62f0a97e1d378fe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SLIDE_BACKGROUND_TYPE" val="bottomTop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6e532ea12984d53bd0953a6a7227ba9"/>
  <p:tag name="KSO_WM_UNIT_SM_LIMIT_TYPE" val="0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a6a2341b60a647cab49fb169b4843b6e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b95ed0e6f8c445d5980aa0fd0d908b17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7e91fe1a249417a822b050c073afacd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a4b5d5608a84e0b9da575a0166bcfae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178930207f543df98c9bf29293afc6a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4dd77e2791a441d8af5f29bc08898c7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50180651c6f54dbca37fed4ceef34490"/>
  <p:tag name="KSO_WM_UNIT_DECORATE_INFO" val="{&quot;ReferentInfo&quot;:{&quot;Id&quot;:&quot;slide&quot;,&quot;X&quot;:{&quot;Pos&quot;:1},&quot;Y&quot;:{&quot;Pos&quot;:0}},&quot;DecorateInfoX&quot;:{&quot;Pos&quot;:1,&quot;IsAbs&quot;:true},&quot;DecorateInfoY&quot;:{&quot;Pos&quot;:0,&quot;IsAbs&quot;:true},&quot;DecorateInfoW&quot;:{&quot;IsAbs&quot;:false},&quot;DecorateInfoH&quot;:{&quot;IsAbs&quot;:false},&quot;whChangeMode&quot;:0}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d8b5cc46d8d445e79b49da13a59a6526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50180651c6f54dbca37fed4ceef34490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navigation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67cf0e2ecad46e4ba8b1b8efa7ed906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5dd1a0d2897649cc98352d921b48c118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bf44c8551bb424c9efcb4f28d5f9425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1f1f84f35d64db1a8fce06dcdadf3a0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164b7c2b01194c28b234914039b6e52b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dd0fdc4fbda43d4b5f1ff0b22cc7597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ff8938f4be14bceaf53672bec837ec1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01aae4c17e6a4812bba92452cc0c6359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belt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d022c9c97d1446aa9dd1d6658a78c93a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69b87420e22c4db8a31bd6397077c19a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fd8f60c16a734087925f0b03703cc21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af6a73eac874da38562dec8698a2722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false},&quot;whChangeMode&quot;:0}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594973a260b46dd8c81650c0b9448d0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3e3da0deb5a04019a4856037c037911a"/>
  <p:tag name="KSO_WM_UNIT_TYPE" val="i"/>
  <p:tag name="KSO_WM_UNIT_INDEX" val="2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1da1038560b34bf38f622af028c0424f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8ff77b9c07a1410cbf6d51c19f26c89e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1"/>
  <p:tag name="KSO_WM_SLIDE_BK_DARK_LIGHT" val="2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84520_1"/>
  <p:tag name="KSO_WM_TEMPLATE_CATEGORY" val="custom"/>
  <p:tag name="KSO_WM_TEMPLATE_INDEX" val="20184862"/>
  <p:tag name="KSO_WM_TEMPLATE_SUBCATEGORY" val="0"/>
  <p:tag name="KSO_WM_TEMPLATE_THUMBS_INDEX" val="1、6、7、8、10、22、30"/>
  <p:tag name="KSO_WM_UNIT_SHOW_EDIT_AREA_INDICATION" val="0"/>
  <p:tag name="KSO_WM_TEMPLATE_MASTER_TYPE" val="1"/>
  <p:tag name="KSO_WM_TEMPLATE_COLOR_TYPE" val="0"/>
  <p:tag name="KSO_WM_TEMPLATE_MASTER_THUMB_INDEX" val="12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4D5B64"/>
      </a:dk2>
      <a:lt2>
        <a:srgbClr val="EBEBEA"/>
      </a:lt2>
      <a:accent1>
        <a:srgbClr val="7692A1"/>
      </a:accent1>
      <a:accent2>
        <a:srgbClr val="7B9699"/>
      </a:accent2>
      <a:accent3>
        <a:srgbClr val="80998E"/>
      </a:accent3>
      <a:accent4>
        <a:srgbClr val="879C87"/>
      </a:accent4>
      <a:accent5>
        <a:srgbClr val="8D9F7D"/>
      </a:accent5>
      <a:accent6>
        <a:srgbClr val="93A375"/>
      </a:accent6>
      <a:hlink>
        <a:srgbClr val="495AC3"/>
      </a:hlink>
      <a:folHlink>
        <a:srgbClr val="725E82"/>
      </a:folHlink>
    </a:clrScheme>
    <a:fontScheme name="中国风">
      <a:majorFont>
        <a:latin typeface="Arial"/>
        <a:ea typeface="隶书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​​">
  <a:themeElements>
    <a:clrScheme name="202003154">
      <a:dk1>
        <a:srgbClr val="000000"/>
      </a:dk1>
      <a:lt1>
        <a:srgbClr val="FFFFFF"/>
      </a:lt1>
      <a:dk2>
        <a:srgbClr val="FCF6F7"/>
      </a:dk2>
      <a:lt2>
        <a:srgbClr val="FFFFFF"/>
      </a:lt2>
      <a:accent1>
        <a:srgbClr val="E1292F"/>
      </a:accent1>
      <a:accent2>
        <a:srgbClr val="D48EAD"/>
      </a:accent2>
      <a:accent3>
        <a:srgbClr val="C18CB9"/>
      </a:accent3>
      <a:accent4>
        <a:srgbClr val="B38EC8"/>
      </a:accent4>
      <a:accent5>
        <a:srgbClr val="A28ED4"/>
      </a:accent5>
      <a:accent6>
        <a:srgbClr val="918DE3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2F2F2"/>
      </a:dk2>
      <a:lt2>
        <a:srgbClr val="FFFFFF"/>
      </a:lt2>
      <a:accent1>
        <a:srgbClr val="000000"/>
      </a:accent1>
      <a:accent2>
        <a:srgbClr val="20201E"/>
      </a:accent2>
      <a:accent3>
        <a:srgbClr val="40403C"/>
      </a:accent3>
      <a:accent4>
        <a:srgbClr val="615F59"/>
      </a:accent4>
      <a:accent5>
        <a:srgbClr val="817F77"/>
      </a:accent5>
      <a:accent6>
        <a:srgbClr val="A19F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Office 主题​​">
  <a:themeElements>
    <a:clrScheme name="自定义 55">
      <a:dk1>
        <a:srgbClr val="000000"/>
      </a:dk1>
      <a:lt1>
        <a:srgbClr val="FFFFFF"/>
      </a:lt1>
      <a:dk2>
        <a:srgbClr val="E4F0E4"/>
      </a:dk2>
      <a:lt2>
        <a:srgbClr val="FFFFFF"/>
      </a:lt2>
      <a:accent1>
        <a:srgbClr val="8EAF98"/>
      </a:accent1>
      <a:accent2>
        <a:srgbClr val="99B596"/>
      </a:accent2>
      <a:accent3>
        <a:srgbClr val="A6BB92"/>
      </a:accent3>
      <a:accent4>
        <a:srgbClr val="B5C08E"/>
      </a:accent4>
      <a:accent5>
        <a:srgbClr val="C6C58C"/>
      </a:accent5>
      <a:accent6>
        <a:srgbClr val="D8C78B"/>
      </a:accent6>
      <a:hlink>
        <a:srgbClr val="99CCE3"/>
      </a:hlink>
      <a:folHlink>
        <a:srgbClr val="A27CA4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自定义 5">
      <a:dk1>
        <a:srgbClr val="000000"/>
      </a:dk1>
      <a:lt1>
        <a:srgbClr val="FFFFFF"/>
      </a:lt1>
      <a:dk2>
        <a:srgbClr val="E7E0D6"/>
      </a:dk2>
      <a:lt2>
        <a:srgbClr val="F1ECE6"/>
      </a:lt2>
      <a:accent1>
        <a:srgbClr val="A00000"/>
      </a:accent1>
      <a:accent2>
        <a:srgbClr val="84350C"/>
      </a:accent2>
      <a:accent3>
        <a:srgbClr val="6E5210"/>
      </a:accent3>
      <a:accent4>
        <a:srgbClr val="566211"/>
      </a:accent4>
      <a:accent5>
        <a:srgbClr val="446F31"/>
      </a:accent5>
      <a:accent6>
        <a:srgbClr val="347551"/>
      </a:accent6>
      <a:hlink>
        <a:srgbClr val="495AC3"/>
      </a:hlink>
      <a:folHlink>
        <a:srgbClr val="725E82"/>
      </a:folHlink>
    </a:clrScheme>
    <a:fontScheme name="中国风">
      <a:majorFont>
        <a:latin typeface="隶书"/>
        <a:ea typeface="汉仪尚巍手书W"/>
        <a:cs typeface=""/>
      </a:majorFont>
      <a:minorFont>
        <a:latin typeface="隶书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1_Office 主题​​">
  <a:themeElements>
    <a:clrScheme name="1.1.1.1.1.1.1.20184862">
      <a:dk1>
        <a:srgbClr val="000000"/>
      </a:dk1>
      <a:lt1>
        <a:srgbClr val="FFFFFF"/>
      </a:lt1>
      <a:dk2>
        <a:srgbClr val="CFF3FA"/>
      </a:dk2>
      <a:lt2>
        <a:srgbClr val="FDE7E6"/>
      </a:lt2>
      <a:accent1>
        <a:srgbClr val="5EB6DD"/>
      </a:accent1>
      <a:accent2>
        <a:srgbClr val="5FACEB"/>
      </a:accent2>
      <a:accent3>
        <a:srgbClr val="759EEF"/>
      </a:accent3>
      <a:accent4>
        <a:srgbClr val="9389E8"/>
      </a:accent4>
      <a:accent5>
        <a:srgbClr val="B870D8"/>
      </a:accent5>
      <a:accent6>
        <a:srgbClr val="D54CBA"/>
      </a:accent6>
      <a:hlink>
        <a:srgbClr val="46ABD9"/>
      </a:hlink>
      <a:folHlink>
        <a:srgbClr val="AB69AE"/>
      </a:folHlink>
    </a:clrScheme>
    <a:fontScheme name="商务风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2003154">
    <a:dk1>
      <a:srgbClr val="000000"/>
    </a:dk1>
    <a:lt1>
      <a:srgbClr val="FFFFFF"/>
    </a:lt1>
    <a:dk2>
      <a:srgbClr val="FCF6F7"/>
    </a:dk2>
    <a:lt2>
      <a:srgbClr val="FFFFFF"/>
    </a:lt2>
    <a:accent1>
      <a:srgbClr val="E1292F"/>
    </a:accent1>
    <a:accent2>
      <a:srgbClr val="D48EAD"/>
    </a:accent2>
    <a:accent3>
      <a:srgbClr val="C18CB9"/>
    </a:accent3>
    <a:accent4>
      <a:srgbClr val="B38EC8"/>
    </a:accent4>
    <a:accent5>
      <a:srgbClr val="A28ED4"/>
    </a:accent5>
    <a:accent6>
      <a:srgbClr val="918DE3"/>
    </a:accent6>
    <a:hlink>
      <a:srgbClr val="658BD5"/>
    </a:hlink>
    <a:folHlink>
      <a:srgbClr val="9F69A3"/>
    </a:folHlink>
  </a:clrScheme>
</a:themeOverride>
</file>

<file path=ppt/theme/themeOverride2.xml><?xml version="1.0" encoding="utf-8"?>
<a:themeOverride xmlns:a="http://schemas.openxmlformats.org/drawingml/2006/main">
  <a:clrScheme name="202003154">
    <a:dk1>
      <a:srgbClr val="000000"/>
    </a:dk1>
    <a:lt1>
      <a:srgbClr val="FFFFFF"/>
    </a:lt1>
    <a:dk2>
      <a:srgbClr val="FCF6F7"/>
    </a:dk2>
    <a:lt2>
      <a:srgbClr val="FFFFFF"/>
    </a:lt2>
    <a:accent1>
      <a:srgbClr val="E1292F"/>
    </a:accent1>
    <a:accent2>
      <a:srgbClr val="D48EAD"/>
    </a:accent2>
    <a:accent3>
      <a:srgbClr val="C18CB9"/>
    </a:accent3>
    <a:accent4>
      <a:srgbClr val="B38EC8"/>
    </a:accent4>
    <a:accent5>
      <a:srgbClr val="A28ED4"/>
    </a:accent5>
    <a:accent6>
      <a:srgbClr val="918DE3"/>
    </a:accent6>
    <a:hlink>
      <a:srgbClr val="658BD5"/>
    </a:hlink>
    <a:folHlink>
      <a:srgbClr val="9F69A3"/>
    </a:folHlink>
  </a:clrScheme>
</a:themeOverride>
</file>

<file path=ppt/theme/themeOverride3.xml><?xml version="1.0" encoding="utf-8"?>
<a:themeOverride xmlns:a="http://schemas.openxmlformats.org/drawingml/2006/main">
  <a:clrScheme name="自定义 5">
    <a:dk1>
      <a:srgbClr val="000000"/>
    </a:dk1>
    <a:lt1>
      <a:srgbClr val="FFFFFF"/>
    </a:lt1>
    <a:dk2>
      <a:srgbClr val="E7E0D6"/>
    </a:dk2>
    <a:lt2>
      <a:srgbClr val="F1ECE6"/>
    </a:lt2>
    <a:accent1>
      <a:srgbClr val="A00000"/>
    </a:accent1>
    <a:accent2>
      <a:srgbClr val="84350C"/>
    </a:accent2>
    <a:accent3>
      <a:srgbClr val="6E5210"/>
    </a:accent3>
    <a:accent4>
      <a:srgbClr val="566211"/>
    </a:accent4>
    <a:accent5>
      <a:srgbClr val="446F31"/>
    </a:accent5>
    <a:accent6>
      <a:srgbClr val="347551"/>
    </a:accent6>
    <a:hlink>
      <a:srgbClr val="495AC3"/>
    </a:hlink>
    <a:folHlink>
      <a:srgbClr val="725E8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243</Words>
  <Application>Microsoft Office PowerPoint</Application>
  <PresentationFormat>宽屏</PresentationFormat>
  <Paragraphs>63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Calibri</vt:lpstr>
      <vt:lpstr>方正舒体</vt:lpstr>
      <vt:lpstr>汉仪尚巍手书简</vt:lpstr>
      <vt:lpstr>微软雅黑</vt:lpstr>
      <vt:lpstr>穿越人海手写体</vt:lpstr>
      <vt:lpstr>Arial</vt:lpstr>
      <vt:lpstr>华文隶书</vt:lpstr>
      <vt:lpstr>隶书</vt:lpstr>
      <vt:lpstr>方正公文小标宋</vt:lpstr>
      <vt:lpstr>Viner Hand ITC</vt:lpstr>
      <vt:lpstr>2_Office 主题​​</vt:lpstr>
      <vt:lpstr>5_Office 主题​​</vt:lpstr>
      <vt:lpstr>6_Office 主题​​</vt:lpstr>
      <vt:lpstr>7_Office 主题​​</vt:lpstr>
      <vt:lpstr>8_Office 主题​​</vt:lpstr>
      <vt:lpstr>1_Office 主题​​</vt:lpstr>
      <vt:lpstr>11_Office 主题​​</vt:lpstr>
      <vt:lpstr>节假日景区客流量预测与景区推荐</vt:lpstr>
      <vt:lpstr>PowerPoint 演示文稿</vt:lpstr>
      <vt:lpstr>PowerPoint 演示文稿</vt:lpstr>
      <vt:lpstr>PowerPoint 演示文稿</vt:lpstr>
      <vt:lpstr>项目背景</vt:lpstr>
      <vt:lpstr>PowerPoint 演示文稿</vt:lpstr>
      <vt:lpstr>项目目标及内容</vt:lpstr>
      <vt:lpstr>项目目标</vt:lpstr>
      <vt:lpstr>项目目标</vt:lpstr>
      <vt:lpstr>项目目标</vt:lpstr>
      <vt:lpstr>项目目标</vt:lpstr>
      <vt:lpstr>Thanks For Your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节假日景区客流量预测与景区推荐</dc:title>
  <dc:creator>张辰昕</dc:creator>
  <cp:lastModifiedBy>1449722625@qq.com</cp:lastModifiedBy>
  <cp:revision>9</cp:revision>
  <dcterms:created xsi:type="dcterms:W3CDTF">2022-06-22T10:02:00Z</dcterms:created>
  <dcterms:modified xsi:type="dcterms:W3CDTF">2022-07-04T08:00:08Z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6FCCF253686D404D9379544B80D8F9B4</vt:lpwstr>
  </property>
  <property fmtid="{D5CDD505-2E9C-101B-9397-08002B2CF9AE}" pid="3" name="KSOProductBuildVer">
    <vt:lpwstr>2052-11.1.0.11830</vt:lpwstr>
  </property>
</Properties>
</file>